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60"/>
  </p:normalViewPr>
  <p:slideViewPr>
    <p:cSldViewPr snapToGrid="0">
      <p:cViewPr varScale="1">
        <p:scale>
          <a:sx n="84" d="100"/>
          <a:sy n="84" d="100"/>
        </p:scale>
        <p:origin x="1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52090-E813-1C4C-9E26-6BF0D3C21E86}" type="doc">
      <dgm:prSet loTypeId="urn:microsoft.com/office/officeart/2005/8/layout/hList2" loCatId="list" qsTypeId="urn:microsoft.com/office/officeart/2005/8/quickstyle/simple4" qsCatId="simple" csTypeId="urn:microsoft.com/office/officeart/2005/8/colors/colorful1#1" csCatId="colorful" phldr="1"/>
      <dgm:spPr/>
      <dgm:t>
        <a:bodyPr/>
        <a:lstStyle/>
        <a:p>
          <a:endParaRPr lang="en-US"/>
        </a:p>
      </dgm:t>
    </dgm:pt>
    <dgm:pt modelId="{725CC384-7F51-E746-938B-B59E2E7CF87F}">
      <dgm:prSet phldrT="[Text]"/>
      <dgm:spPr/>
      <dgm:t>
        <a:bodyPr/>
        <a:lstStyle/>
        <a:p>
          <a:r>
            <a:rPr lang="en-US" dirty="0"/>
            <a:t>Tours</a:t>
          </a:r>
        </a:p>
      </dgm:t>
    </dgm:pt>
    <dgm:pt modelId="{5DF92F80-49CD-D648-8D83-BBFA9B73EA2A}" type="parTrans" cxnId="{219879E0-16F3-B14A-8E88-E8784F661A65}">
      <dgm:prSet/>
      <dgm:spPr/>
      <dgm:t>
        <a:bodyPr/>
        <a:lstStyle/>
        <a:p>
          <a:endParaRPr lang="en-US"/>
        </a:p>
      </dgm:t>
    </dgm:pt>
    <dgm:pt modelId="{8C004431-8AFB-4D4E-8025-39B16AF9D84A}" type="sibTrans" cxnId="{219879E0-16F3-B14A-8E88-E8784F661A65}">
      <dgm:prSet/>
      <dgm:spPr/>
      <dgm:t>
        <a:bodyPr/>
        <a:lstStyle/>
        <a:p>
          <a:endParaRPr lang="en-US"/>
        </a:p>
      </dgm:t>
    </dgm:pt>
    <dgm:pt modelId="{3E376792-BF75-C649-A725-F0F05945DEAC}">
      <dgm:prSet phldrT="[Text]"/>
      <dgm:spPr/>
      <dgm:t>
        <a:bodyPr/>
        <a:lstStyle/>
        <a:p>
          <a:r>
            <a:rPr lang="en-US" b="1" dirty="0">
              <a:solidFill>
                <a:schemeClr val="tx1"/>
              </a:solidFill>
            </a:rPr>
            <a:t>EDUCATION </a:t>
          </a:r>
        </a:p>
      </dgm:t>
    </dgm:pt>
    <dgm:pt modelId="{06EADFCC-7CEC-F340-A645-65C3B2412784}" type="parTrans" cxnId="{BDFCC247-9ED5-D14D-81C7-BC7AD862215B}">
      <dgm:prSet/>
      <dgm:spPr/>
      <dgm:t>
        <a:bodyPr/>
        <a:lstStyle/>
        <a:p>
          <a:endParaRPr lang="en-US"/>
        </a:p>
      </dgm:t>
    </dgm:pt>
    <dgm:pt modelId="{D29CBDCC-ED9F-A24C-9223-F95AE313CAE7}" type="sibTrans" cxnId="{BDFCC247-9ED5-D14D-81C7-BC7AD862215B}">
      <dgm:prSet/>
      <dgm:spPr/>
      <dgm:t>
        <a:bodyPr/>
        <a:lstStyle/>
        <a:p>
          <a:endParaRPr lang="en-US"/>
        </a:p>
      </dgm:t>
    </dgm:pt>
    <dgm:pt modelId="{F20BF251-E89E-0045-860F-EDA77CDA80FF}">
      <dgm:prSet phldrT="[Text]"/>
      <dgm:spPr/>
      <dgm:t>
        <a:bodyPr/>
        <a:lstStyle/>
        <a:p>
          <a:r>
            <a:rPr lang="en-US" dirty="0"/>
            <a:t>Cultural Centre</a:t>
          </a:r>
        </a:p>
      </dgm:t>
    </dgm:pt>
    <dgm:pt modelId="{F49A760E-8F4E-BE47-BA63-24BC55BF25EE}" type="parTrans" cxnId="{20EC5258-D84E-F14C-8EE8-74C1CD7451F4}">
      <dgm:prSet/>
      <dgm:spPr/>
      <dgm:t>
        <a:bodyPr/>
        <a:lstStyle/>
        <a:p>
          <a:endParaRPr lang="en-US"/>
        </a:p>
      </dgm:t>
    </dgm:pt>
    <dgm:pt modelId="{02D766BB-3E9A-FB44-AB58-B6472E6F2EC2}" type="sibTrans" cxnId="{20EC5258-D84E-F14C-8EE8-74C1CD7451F4}">
      <dgm:prSet/>
      <dgm:spPr/>
      <dgm:t>
        <a:bodyPr/>
        <a:lstStyle/>
        <a:p>
          <a:endParaRPr lang="en-US"/>
        </a:p>
      </dgm:t>
    </dgm:pt>
    <dgm:pt modelId="{14A0CD24-50D9-1F41-88BA-27E3D46DDF07}">
      <dgm:prSet phldrT="[Text]"/>
      <dgm:spPr/>
      <dgm:t>
        <a:bodyPr/>
        <a:lstStyle/>
        <a:p>
          <a:r>
            <a:rPr lang="en-US" dirty="0"/>
            <a:t>Mainstream product </a:t>
          </a:r>
        </a:p>
      </dgm:t>
    </dgm:pt>
    <dgm:pt modelId="{A074081B-E2FE-7242-9B41-8840B8F09458}" type="parTrans" cxnId="{30C679A6-EDD2-B04A-B357-9AE9F373FED1}">
      <dgm:prSet/>
      <dgm:spPr/>
      <dgm:t>
        <a:bodyPr/>
        <a:lstStyle/>
        <a:p>
          <a:endParaRPr lang="en-US"/>
        </a:p>
      </dgm:t>
    </dgm:pt>
    <dgm:pt modelId="{EA7E5E39-3E65-1240-AB63-E15C48756E32}" type="sibTrans" cxnId="{30C679A6-EDD2-B04A-B357-9AE9F373FED1}">
      <dgm:prSet/>
      <dgm:spPr/>
      <dgm:t>
        <a:bodyPr/>
        <a:lstStyle/>
        <a:p>
          <a:endParaRPr lang="en-US"/>
        </a:p>
      </dgm:t>
    </dgm:pt>
    <dgm:pt modelId="{5EC0CDEF-5D17-3B41-B95C-F7B1F6728D40}">
      <dgm:prSet phldrT="[Text]"/>
      <dgm:spPr/>
      <dgm:t>
        <a:bodyPr/>
        <a:lstStyle/>
        <a:p>
          <a:r>
            <a:rPr lang="en-US" dirty="0"/>
            <a:t>TOURS</a:t>
          </a:r>
        </a:p>
      </dgm:t>
    </dgm:pt>
    <dgm:pt modelId="{02734B9E-12ED-B44B-B646-1A1F4B74CEDB}" type="parTrans" cxnId="{35F54399-E9A6-A949-9A9B-F3AE2AAE547F}">
      <dgm:prSet/>
      <dgm:spPr/>
      <dgm:t>
        <a:bodyPr/>
        <a:lstStyle/>
        <a:p>
          <a:endParaRPr lang="en-US"/>
        </a:p>
      </dgm:t>
    </dgm:pt>
    <dgm:pt modelId="{B3601658-CF0A-C04D-A6A8-75A45CE0211A}" type="sibTrans" cxnId="{35F54399-E9A6-A949-9A9B-F3AE2AAE547F}">
      <dgm:prSet/>
      <dgm:spPr/>
      <dgm:t>
        <a:bodyPr/>
        <a:lstStyle/>
        <a:p>
          <a:endParaRPr lang="en-US"/>
        </a:p>
      </dgm:t>
    </dgm:pt>
    <dgm:pt modelId="{48373500-93D5-FC4C-9E2A-EE2E15728A1E}">
      <dgm:prSet/>
      <dgm:spPr/>
      <dgm:t>
        <a:bodyPr/>
        <a:lstStyle/>
        <a:p>
          <a:r>
            <a:rPr lang="en-US" b="1" dirty="0">
              <a:solidFill>
                <a:schemeClr val="tx1"/>
              </a:solidFill>
            </a:rPr>
            <a:t>CATERING</a:t>
          </a:r>
        </a:p>
      </dgm:t>
    </dgm:pt>
    <dgm:pt modelId="{BD623E8F-E103-C247-A421-36FD352F9A3E}" type="parTrans" cxnId="{3AD097C7-9131-E948-B1B4-DC5EF90CFDE2}">
      <dgm:prSet/>
      <dgm:spPr/>
      <dgm:t>
        <a:bodyPr/>
        <a:lstStyle/>
        <a:p>
          <a:endParaRPr lang="en-US"/>
        </a:p>
      </dgm:t>
    </dgm:pt>
    <dgm:pt modelId="{0524A3A7-5497-5D4E-9206-74230A7B243B}" type="sibTrans" cxnId="{3AD097C7-9131-E948-B1B4-DC5EF90CFDE2}">
      <dgm:prSet/>
      <dgm:spPr/>
      <dgm:t>
        <a:bodyPr/>
        <a:lstStyle/>
        <a:p>
          <a:endParaRPr lang="en-US"/>
        </a:p>
      </dgm:t>
    </dgm:pt>
    <dgm:pt modelId="{D993AB43-4E1D-0943-A44C-2E9D683AF357}">
      <dgm:prSet/>
      <dgm:spPr/>
      <dgm:t>
        <a:bodyPr/>
        <a:lstStyle/>
        <a:p>
          <a:r>
            <a:rPr lang="en-US" b="1" dirty="0">
              <a:solidFill>
                <a:schemeClr val="tx1"/>
              </a:solidFill>
            </a:rPr>
            <a:t>ACCOMMODATION</a:t>
          </a:r>
        </a:p>
      </dgm:t>
    </dgm:pt>
    <dgm:pt modelId="{F807B2B0-4A51-5241-9B91-69C47CEB1168}" type="parTrans" cxnId="{B63BCCF8-4AA9-2A43-88A5-643736E7F6AE}">
      <dgm:prSet/>
      <dgm:spPr/>
      <dgm:t>
        <a:bodyPr/>
        <a:lstStyle/>
        <a:p>
          <a:endParaRPr lang="en-US"/>
        </a:p>
      </dgm:t>
    </dgm:pt>
    <dgm:pt modelId="{3B3496AA-3C9A-2548-83B8-4B8A951521A5}" type="sibTrans" cxnId="{B63BCCF8-4AA9-2A43-88A5-643736E7F6AE}">
      <dgm:prSet/>
      <dgm:spPr/>
      <dgm:t>
        <a:bodyPr/>
        <a:lstStyle/>
        <a:p>
          <a:endParaRPr lang="en-US"/>
        </a:p>
      </dgm:t>
    </dgm:pt>
    <dgm:pt modelId="{C6056D70-919E-0E4A-B742-18C992DD77E1}">
      <dgm:prSet/>
      <dgm:spPr/>
      <dgm:t>
        <a:bodyPr/>
        <a:lstStyle/>
        <a:p>
          <a:r>
            <a:rPr lang="en-US" b="1" dirty="0">
              <a:solidFill>
                <a:schemeClr val="tx1"/>
              </a:solidFill>
            </a:rPr>
            <a:t>PERFORMANCE </a:t>
          </a:r>
        </a:p>
      </dgm:t>
    </dgm:pt>
    <dgm:pt modelId="{37B62F4C-683D-6E47-A88F-8EBB1EEEA14E}" type="parTrans" cxnId="{55EE47B1-E41B-324A-9930-080ECC19D904}">
      <dgm:prSet/>
      <dgm:spPr/>
      <dgm:t>
        <a:bodyPr/>
        <a:lstStyle/>
        <a:p>
          <a:endParaRPr lang="en-US"/>
        </a:p>
      </dgm:t>
    </dgm:pt>
    <dgm:pt modelId="{E05F5D88-323B-1748-A20C-54EEED180292}" type="sibTrans" cxnId="{55EE47B1-E41B-324A-9930-080ECC19D904}">
      <dgm:prSet/>
      <dgm:spPr/>
      <dgm:t>
        <a:bodyPr/>
        <a:lstStyle/>
        <a:p>
          <a:endParaRPr lang="en-US"/>
        </a:p>
      </dgm:t>
    </dgm:pt>
    <dgm:pt modelId="{A81E2C11-4DCE-164A-80DE-796B3F98B0CE}">
      <dgm:prSet/>
      <dgm:spPr/>
      <dgm:t>
        <a:bodyPr/>
        <a:lstStyle/>
        <a:p>
          <a:r>
            <a:rPr lang="en-US"/>
            <a:t>TOURS</a:t>
          </a:r>
          <a:endParaRPr lang="en-US" dirty="0"/>
        </a:p>
      </dgm:t>
    </dgm:pt>
    <dgm:pt modelId="{EFE260A0-1031-4744-8300-6C44CEE16161}" type="parTrans" cxnId="{66B4A66B-E9F9-D849-AE6E-619441C4910A}">
      <dgm:prSet/>
      <dgm:spPr/>
      <dgm:t>
        <a:bodyPr/>
        <a:lstStyle/>
        <a:p>
          <a:endParaRPr lang="en-US"/>
        </a:p>
      </dgm:t>
    </dgm:pt>
    <dgm:pt modelId="{E1B92991-82CB-9B47-91CD-8008FBD4764D}" type="sibTrans" cxnId="{66B4A66B-E9F9-D849-AE6E-619441C4910A}">
      <dgm:prSet/>
      <dgm:spPr/>
      <dgm:t>
        <a:bodyPr/>
        <a:lstStyle/>
        <a:p>
          <a:endParaRPr lang="en-US"/>
        </a:p>
      </dgm:t>
    </dgm:pt>
    <dgm:pt modelId="{05C43494-96D0-DB41-ABAE-9DF4B8664052}">
      <dgm:prSet/>
      <dgm:spPr/>
      <dgm:t>
        <a:bodyPr/>
        <a:lstStyle/>
        <a:p>
          <a:r>
            <a:rPr lang="en-US"/>
            <a:t>EDUCATION</a:t>
          </a:r>
          <a:endParaRPr lang="en-US" dirty="0"/>
        </a:p>
      </dgm:t>
    </dgm:pt>
    <dgm:pt modelId="{75ED1540-6C88-5D49-A5F7-0A2DAFA4B13B}" type="parTrans" cxnId="{6EA2312A-6D77-3D44-8B22-5D08A1CF83EA}">
      <dgm:prSet/>
      <dgm:spPr/>
      <dgm:t>
        <a:bodyPr/>
        <a:lstStyle/>
        <a:p>
          <a:endParaRPr lang="en-US"/>
        </a:p>
      </dgm:t>
    </dgm:pt>
    <dgm:pt modelId="{CE4795BC-5F7F-DE47-91BB-CB5BF3EED10E}" type="sibTrans" cxnId="{6EA2312A-6D77-3D44-8B22-5D08A1CF83EA}">
      <dgm:prSet/>
      <dgm:spPr/>
      <dgm:t>
        <a:bodyPr/>
        <a:lstStyle/>
        <a:p>
          <a:endParaRPr lang="en-US"/>
        </a:p>
      </dgm:t>
    </dgm:pt>
    <dgm:pt modelId="{EC6E8679-62E2-0445-BFE0-A226D14913F7}">
      <dgm:prSet/>
      <dgm:spPr/>
      <dgm:t>
        <a:bodyPr/>
        <a:lstStyle/>
        <a:p>
          <a:r>
            <a:rPr lang="en-US"/>
            <a:t>CATERING </a:t>
          </a:r>
          <a:endParaRPr lang="en-US" dirty="0"/>
        </a:p>
      </dgm:t>
    </dgm:pt>
    <dgm:pt modelId="{731BF403-4FE9-904D-AA33-A3ED13AA8132}" type="parTrans" cxnId="{6223E0FA-1544-8742-8FA7-6699EE34B5C4}">
      <dgm:prSet/>
      <dgm:spPr/>
      <dgm:t>
        <a:bodyPr/>
        <a:lstStyle/>
        <a:p>
          <a:endParaRPr lang="en-US"/>
        </a:p>
      </dgm:t>
    </dgm:pt>
    <dgm:pt modelId="{3F23802A-89A6-C44F-9A52-6E2E91617799}" type="sibTrans" cxnId="{6223E0FA-1544-8742-8FA7-6699EE34B5C4}">
      <dgm:prSet/>
      <dgm:spPr/>
      <dgm:t>
        <a:bodyPr/>
        <a:lstStyle/>
        <a:p>
          <a:endParaRPr lang="en-US"/>
        </a:p>
      </dgm:t>
    </dgm:pt>
    <dgm:pt modelId="{9D230B48-B8AB-DA49-99EC-A35751DF1282}">
      <dgm:prSet/>
      <dgm:spPr/>
      <dgm:t>
        <a:bodyPr/>
        <a:lstStyle/>
        <a:p>
          <a:r>
            <a:rPr lang="en-US"/>
            <a:t>PERFORMANCE</a:t>
          </a:r>
          <a:endParaRPr lang="en-US" dirty="0"/>
        </a:p>
      </dgm:t>
    </dgm:pt>
    <dgm:pt modelId="{BA059079-E8EA-8243-A646-70E314367F52}" type="parTrans" cxnId="{9407D210-51AA-1D4D-B737-593D38D64700}">
      <dgm:prSet/>
      <dgm:spPr/>
      <dgm:t>
        <a:bodyPr/>
        <a:lstStyle/>
        <a:p>
          <a:endParaRPr lang="en-US"/>
        </a:p>
      </dgm:t>
    </dgm:pt>
    <dgm:pt modelId="{A244E907-8457-0F44-B88A-E2D214A1BE16}" type="sibTrans" cxnId="{9407D210-51AA-1D4D-B737-593D38D64700}">
      <dgm:prSet/>
      <dgm:spPr/>
      <dgm:t>
        <a:bodyPr/>
        <a:lstStyle/>
        <a:p>
          <a:endParaRPr lang="en-US"/>
        </a:p>
      </dgm:t>
    </dgm:pt>
    <dgm:pt modelId="{816146A6-B1AF-1E44-949E-55A7D7270577}">
      <dgm:prSet/>
      <dgm:spPr/>
      <dgm:t>
        <a:bodyPr/>
        <a:lstStyle/>
        <a:p>
          <a:r>
            <a:rPr lang="en-US"/>
            <a:t>GALLERY</a:t>
          </a:r>
          <a:endParaRPr lang="en-US" dirty="0"/>
        </a:p>
      </dgm:t>
    </dgm:pt>
    <dgm:pt modelId="{E9A0DE3D-284B-DA4B-BFAE-381A5F2B00FD}" type="parTrans" cxnId="{815F3689-7122-0F4A-9038-E05B0A757F55}">
      <dgm:prSet/>
      <dgm:spPr/>
      <dgm:t>
        <a:bodyPr/>
        <a:lstStyle/>
        <a:p>
          <a:endParaRPr lang="en-US"/>
        </a:p>
      </dgm:t>
    </dgm:pt>
    <dgm:pt modelId="{9BC53FE3-BF52-5B49-A6CC-41D5F865FD6F}" type="sibTrans" cxnId="{815F3689-7122-0F4A-9038-E05B0A757F55}">
      <dgm:prSet/>
      <dgm:spPr/>
      <dgm:t>
        <a:bodyPr/>
        <a:lstStyle/>
        <a:p>
          <a:endParaRPr lang="en-US"/>
        </a:p>
      </dgm:t>
    </dgm:pt>
    <dgm:pt modelId="{89961B8E-A250-3446-8F0C-236B9578ADDD}">
      <dgm:prSet/>
      <dgm:spPr/>
      <dgm:t>
        <a:bodyPr/>
        <a:lstStyle/>
        <a:p>
          <a:r>
            <a:rPr lang="en-US" dirty="0"/>
            <a:t>RETAIL</a:t>
          </a:r>
        </a:p>
      </dgm:t>
    </dgm:pt>
    <dgm:pt modelId="{03966294-39CF-9349-9DDD-B6D57E14D6FE}" type="parTrans" cxnId="{F67CE315-4AE3-9E45-ABAD-B2D9E28EEA4D}">
      <dgm:prSet/>
      <dgm:spPr/>
      <dgm:t>
        <a:bodyPr/>
        <a:lstStyle/>
        <a:p>
          <a:endParaRPr lang="en-US"/>
        </a:p>
      </dgm:t>
    </dgm:pt>
    <dgm:pt modelId="{FF5113EF-5C1B-E64E-BE45-E5F0FEB47E86}" type="sibTrans" cxnId="{F67CE315-4AE3-9E45-ABAD-B2D9E28EEA4D}">
      <dgm:prSet/>
      <dgm:spPr/>
      <dgm:t>
        <a:bodyPr/>
        <a:lstStyle/>
        <a:p>
          <a:endParaRPr lang="en-US"/>
        </a:p>
      </dgm:t>
    </dgm:pt>
    <dgm:pt modelId="{F47A84C7-B9EF-DE48-B004-AA59DE06F1B5}">
      <dgm:prSet/>
      <dgm:spPr/>
      <dgm:t>
        <a:bodyPr/>
        <a:lstStyle/>
        <a:p>
          <a:r>
            <a:rPr lang="en-US" dirty="0"/>
            <a:t>ACCOMODATION</a:t>
          </a:r>
        </a:p>
      </dgm:t>
    </dgm:pt>
    <dgm:pt modelId="{95861208-F98E-3045-8D3D-5D73778E4E2A}" type="parTrans" cxnId="{44CA3EE9-69C1-BE4E-AD9A-7EA080A74903}">
      <dgm:prSet/>
      <dgm:spPr/>
      <dgm:t>
        <a:bodyPr/>
        <a:lstStyle/>
        <a:p>
          <a:endParaRPr lang="en-US"/>
        </a:p>
      </dgm:t>
    </dgm:pt>
    <dgm:pt modelId="{D54DE04D-D750-C54A-95AE-EE2B8D88DE4C}" type="sibTrans" cxnId="{44CA3EE9-69C1-BE4E-AD9A-7EA080A74903}">
      <dgm:prSet/>
      <dgm:spPr/>
      <dgm:t>
        <a:bodyPr/>
        <a:lstStyle/>
        <a:p>
          <a:endParaRPr lang="en-US"/>
        </a:p>
      </dgm:t>
    </dgm:pt>
    <dgm:pt modelId="{ED275126-FE12-3241-A7D8-E852431CFD55}">
      <dgm:prSet/>
      <dgm:spPr/>
      <dgm:t>
        <a:bodyPr/>
        <a:lstStyle/>
        <a:p>
          <a:r>
            <a:rPr lang="en-US"/>
            <a:t>CATERING </a:t>
          </a:r>
          <a:endParaRPr lang="en-US" dirty="0"/>
        </a:p>
      </dgm:t>
    </dgm:pt>
    <dgm:pt modelId="{8C5B5A1C-1916-F94D-9CAF-A277FC31F0C8}" type="parTrans" cxnId="{236D7C85-AE8C-314E-A7E5-F9CDC5AA462E}">
      <dgm:prSet/>
      <dgm:spPr/>
      <dgm:t>
        <a:bodyPr/>
        <a:lstStyle/>
        <a:p>
          <a:endParaRPr lang="en-US"/>
        </a:p>
      </dgm:t>
    </dgm:pt>
    <dgm:pt modelId="{6C72308E-DD74-6B4D-9246-77753B218DDD}" type="sibTrans" cxnId="{236D7C85-AE8C-314E-A7E5-F9CDC5AA462E}">
      <dgm:prSet/>
      <dgm:spPr/>
      <dgm:t>
        <a:bodyPr/>
        <a:lstStyle/>
        <a:p>
          <a:endParaRPr lang="en-US"/>
        </a:p>
      </dgm:t>
    </dgm:pt>
    <dgm:pt modelId="{12C7F73D-DAAD-9B47-A56B-94C037657DE1}">
      <dgm:prSet/>
      <dgm:spPr/>
      <dgm:t>
        <a:bodyPr/>
        <a:lstStyle/>
        <a:p>
          <a:r>
            <a:rPr lang="en-US"/>
            <a:t>RETAIL</a:t>
          </a:r>
          <a:endParaRPr lang="en-US" dirty="0"/>
        </a:p>
      </dgm:t>
    </dgm:pt>
    <dgm:pt modelId="{527C8AC0-E8BB-9A41-B3A3-7A541C9D6F9A}" type="parTrans" cxnId="{FCF2FB9A-3642-324A-BD19-0ECE82D44637}">
      <dgm:prSet/>
      <dgm:spPr/>
      <dgm:t>
        <a:bodyPr/>
        <a:lstStyle/>
        <a:p>
          <a:endParaRPr lang="en-US"/>
        </a:p>
      </dgm:t>
    </dgm:pt>
    <dgm:pt modelId="{035F433A-5F2A-1D43-8A05-E9F467C6A29B}" type="sibTrans" cxnId="{FCF2FB9A-3642-324A-BD19-0ECE82D44637}">
      <dgm:prSet/>
      <dgm:spPr/>
      <dgm:t>
        <a:bodyPr/>
        <a:lstStyle/>
        <a:p>
          <a:endParaRPr lang="en-US"/>
        </a:p>
      </dgm:t>
    </dgm:pt>
    <dgm:pt modelId="{238C05A7-B077-104C-AB9F-B6D29CD110A0}">
      <dgm:prSet/>
      <dgm:spPr/>
      <dgm:t>
        <a:bodyPr/>
        <a:lstStyle/>
        <a:p>
          <a:r>
            <a:rPr lang="en-US" dirty="0"/>
            <a:t>EDUCATION</a:t>
          </a:r>
        </a:p>
      </dgm:t>
    </dgm:pt>
    <dgm:pt modelId="{E3383280-B2AC-0640-A8AB-4C742AD98904}" type="parTrans" cxnId="{DB47DCB7-9205-C745-9A1E-340CF0A453EB}">
      <dgm:prSet/>
      <dgm:spPr/>
      <dgm:t>
        <a:bodyPr/>
        <a:lstStyle/>
        <a:p>
          <a:endParaRPr lang="en-US"/>
        </a:p>
      </dgm:t>
    </dgm:pt>
    <dgm:pt modelId="{5863986B-71BE-5141-813C-0053E206A31E}" type="sibTrans" cxnId="{DB47DCB7-9205-C745-9A1E-340CF0A453EB}">
      <dgm:prSet/>
      <dgm:spPr/>
      <dgm:t>
        <a:bodyPr/>
        <a:lstStyle/>
        <a:p>
          <a:endParaRPr lang="en-US"/>
        </a:p>
      </dgm:t>
    </dgm:pt>
    <dgm:pt modelId="{BA51412F-0802-4C48-8A7B-1A1DD9F3DD75}" type="pres">
      <dgm:prSet presAssocID="{37652090-E813-1C4C-9E26-6BF0D3C21E86}" presName="linearFlow" presStyleCnt="0">
        <dgm:presLayoutVars>
          <dgm:dir/>
          <dgm:animLvl val="lvl"/>
          <dgm:resizeHandles/>
        </dgm:presLayoutVars>
      </dgm:prSet>
      <dgm:spPr/>
    </dgm:pt>
    <dgm:pt modelId="{3CD31ED1-624A-2041-A253-6C849096DA8C}" type="pres">
      <dgm:prSet presAssocID="{725CC384-7F51-E746-938B-B59E2E7CF87F}" presName="compositeNode" presStyleCnt="0">
        <dgm:presLayoutVars>
          <dgm:bulletEnabled val="1"/>
        </dgm:presLayoutVars>
      </dgm:prSet>
      <dgm:spPr/>
    </dgm:pt>
    <dgm:pt modelId="{F4367C8A-BD3D-6A46-8D3D-6C470B287DC1}" type="pres">
      <dgm:prSet presAssocID="{725CC384-7F51-E746-938B-B59E2E7CF87F}" presName="image" presStyleLbl="fgImgPlace1" presStyleIdx="0" presStyleCnt="3"/>
      <dgm:spPr>
        <a:blipFill rotWithShape="0">
          <a:blip xmlns:r="http://schemas.openxmlformats.org/officeDocument/2006/relationships" r:embed="rId1"/>
          <a:stretch>
            <a:fillRect/>
          </a:stretch>
        </a:blipFill>
      </dgm:spPr>
    </dgm:pt>
    <dgm:pt modelId="{C57ACB3C-42E9-B04A-8707-E9D7302E76E3}" type="pres">
      <dgm:prSet presAssocID="{725CC384-7F51-E746-938B-B59E2E7CF87F}" presName="childNode" presStyleLbl="node1" presStyleIdx="0" presStyleCnt="3">
        <dgm:presLayoutVars>
          <dgm:bulletEnabled val="1"/>
        </dgm:presLayoutVars>
      </dgm:prSet>
      <dgm:spPr/>
    </dgm:pt>
    <dgm:pt modelId="{B99A7DA3-D183-574E-AF30-8DE0FCF92F3B}" type="pres">
      <dgm:prSet presAssocID="{725CC384-7F51-E746-938B-B59E2E7CF87F}" presName="parentNode" presStyleLbl="revTx" presStyleIdx="0" presStyleCnt="3">
        <dgm:presLayoutVars>
          <dgm:chMax val="0"/>
          <dgm:bulletEnabled val="1"/>
        </dgm:presLayoutVars>
      </dgm:prSet>
      <dgm:spPr/>
    </dgm:pt>
    <dgm:pt modelId="{9C7A7726-D12B-534F-9BE4-92B7C663EDBE}" type="pres">
      <dgm:prSet presAssocID="{8C004431-8AFB-4D4E-8025-39B16AF9D84A}" presName="sibTrans" presStyleCnt="0"/>
      <dgm:spPr/>
    </dgm:pt>
    <dgm:pt modelId="{655C85E6-FBEB-4242-9774-55FD80F5D6AE}" type="pres">
      <dgm:prSet presAssocID="{F20BF251-E89E-0045-860F-EDA77CDA80FF}" presName="compositeNode" presStyleCnt="0">
        <dgm:presLayoutVars>
          <dgm:bulletEnabled val="1"/>
        </dgm:presLayoutVars>
      </dgm:prSet>
      <dgm:spPr/>
    </dgm:pt>
    <dgm:pt modelId="{0C45F084-03AA-124F-8D6F-846C17603BC9}" type="pres">
      <dgm:prSet presAssocID="{F20BF251-E89E-0045-860F-EDA77CDA80FF}" presName="image" presStyleLbl="fgImgPlace1" presStyleIdx="1" presStyleCnt="3"/>
      <dgm:spPr>
        <a:blipFill rotWithShape="0">
          <a:blip xmlns:r="http://schemas.openxmlformats.org/officeDocument/2006/relationships" r:embed="rId2"/>
          <a:stretch>
            <a:fillRect/>
          </a:stretch>
        </a:blipFill>
      </dgm:spPr>
    </dgm:pt>
    <dgm:pt modelId="{C516A07A-8CBB-EE45-9BBE-7926DF254F16}" type="pres">
      <dgm:prSet presAssocID="{F20BF251-E89E-0045-860F-EDA77CDA80FF}" presName="childNode" presStyleLbl="node1" presStyleIdx="1" presStyleCnt="3">
        <dgm:presLayoutVars>
          <dgm:bulletEnabled val="1"/>
        </dgm:presLayoutVars>
      </dgm:prSet>
      <dgm:spPr/>
    </dgm:pt>
    <dgm:pt modelId="{523DB2D5-36D4-5F49-B3DE-C3439CDD9E7C}" type="pres">
      <dgm:prSet presAssocID="{F20BF251-E89E-0045-860F-EDA77CDA80FF}" presName="parentNode" presStyleLbl="revTx" presStyleIdx="1" presStyleCnt="3">
        <dgm:presLayoutVars>
          <dgm:chMax val="0"/>
          <dgm:bulletEnabled val="1"/>
        </dgm:presLayoutVars>
      </dgm:prSet>
      <dgm:spPr/>
    </dgm:pt>
    <dgm:pt modelId="{20286434-3C4D-7147-BE80-A52E3BC4A1DA}" type="pres">
      <dgm:prSet presAssocID="{02D766BB-3E9A-FB44-AB58-B6472E6F2EC2}" presName="sibTrans" presStyleCnt="0"/>
      <dgm:spPr/>
    </dgm:pt>
    <dgm:pt modelId="{EDA70988-AA92-7741-ADBE-20D68506AF51}" type="pres">
      <dgm:prSet presAssocID="{14A0CD24-50D9-1F41-88BA-27E3D46DDF07}" presName="compositeNode" presStyleCnt="0">
        <dgm:presLayoutVars>
          <dgm:bulletEnabled val="1"/>
        </dgm:presLayoutVars>
      </dgm:prSet>
      <dgm:spPr/>
    </dgm:pt>
    <dgm:pt modelId="{7A1C98EA-80B9-7141-B3A1-6F53766B0065}" type="pres">
      <dgm:prSet presAssocID="{14A0CD24-50D9-1F41-88BA-27E3D46DDF07}" presName="image" presStyleLbl="fgImgPlace1" presStyleIdx="2" presStyleCnt="3"/>
      <dgm:spPr>
        <a:blipFill rotWithShape="0">
          <a:blip xmlns:r="http://schemas.openxmlformats.org/officeDocument/2006/relationships" r:embed="rId3"/>
          <a:stretch>
            <a:fillRect/>
          </a:stretch>
        </a:blipFill>
      </dgm:spPr>
    </dgm:pt>
    <dgm:pt modelId="{66E34D6C-AD6E-3D4C-ACC7-BC1AF0773990}" type="pres">
      <dgm:prSet presAssocID="{14A0CD24-50D9-1F41-88BA-27E3D46DDF07}" presName="childNode" presStyleLbl="node1" presStyleIdx="2" presStyleCnt="3">
        <dgm:presLayoutVars>
          <dgm:bulletEnabled val="1"/>
        </dgm:presLayoutVars>
      </dgm:prSet>
      <dgm:spPr/>
    </dgm:pt>
    <dgm:pt modelId="{624D35D3-8B7C-C141-AC1E-564DF9E21CA9}" type="pres">
      <dgm:prSet presAssocID="{14A0CD24-50D9-1F41-88BA-27E3D46DDF07}" presName="parentNode" presStyleLbl="revTx" presStyleIdx="2" presStyleCnt="3">
        <dgm:presLayoutVars>
          <dgm:chMax val="0"/>
          <dgm:bulletEnabled val="1"/>
        </dgm:presLayoutVars>
      </dgm:prSet>
      <dgm:spPr/>
    </dgm:pt>
  </dgm:ptLst>
  <dgm:cxnLst>
    <dgm:cxn modelId="{0E0200F7-8AE1-EC46-8F6F-DC8011313269}" type="presOf" srcId="{EC6E8679-62E2-0445-BFE0-A226D14913F7}" destId="{C516A07A-8CBB-EE45-9BBE-7926DF254F16}" srcOrd="0" destOrd="2" presId="urn:microsoft.com/office/officeart/2005/8/layout/hList2"/>
    <dgm:cxn modelId="{20EC5258-D84E-F14C-8EE8-74C1CD7451F4}" srcId="{37652090-E813-1C4C-9E26-6BF0D3C21E86}" destId="{F20BF251-E89E-0045-860F-EDA77CDA80FF}" srcOrd="1" destOrd="0" parTransId="{F49A760E-8F4E-BE47-BA63-24BC55BF25EE}" sibTransId="{02D766BB-3E9A-FB44-AB58-B6472E6F2EC2}"/>
    <dgm:cxn modelId="{068408C0-7E5B-4E48-B091-17E23CB02086}" type="presOf" srcId="{F47A84C7-B9EF-DE48-B004-AA59DE06F1B5}" destId="{C516A07A-8CBB-EE45-9BBE-7926DF254F16}" srcOrd="0" destOrd="6" presId="urn:microsoft.com/office/officeart/2005/8/layout/hList2"/>
    <dgm:cxn modelId="{3EADB6CA-4B18-6E47-9BE9-114F415806C5}" type="presOf" srcId="{37652090-E813-1C4C-9E26-6BF0D3C21E86}" destId="{BA51412F-0802-4C48-8A7B-1A1DD9F3DD75}" srcOrd="0" destOrd="0" presId="urn:microsoft.com/office/officeart/2005/8/layout/hList2"/>
    <dgm:cxn modelId="{815F3689-7122-0F4A-9038-E05B0A757F55}" srcId="{F20BF251-E89E-0045-860F-EDA77CDA80FF}" destId="{816146A6-B1AF-1E44-949E-55A7D7270577}" srcOrd="4" destOrd="0" parTransId="{E9A0DE3D-284B-DA4B-BFAE-381A5F2B00FD}" sibTransId="{9BC53FE3-BF52-5B49-A6CC-41D5F865FD6F}"/>
    <dgm:cxn modelId="{A9455EE7-B717-1142-B630-6E85219C88E7}" type="presOf" srcId="{816146A6-B1AF-1E44-949E-55A7D7270577}" destId="{C516A07A-8CBB-EE45-9BBE-7926DF254F16}" srcOrd="0" destOrd="4" presId="urn:microsoft.com/office/officeart/2005/8/layout/hList2"/>
    <dgm:cxn modelId="{236D7C85-AE8C-314E-A7E5-F9CDC5AA462E}" srcId="{14A0CD24-50D9-1F41-88BA-27E3D46DDF07}" destId="{ED275126-FE12-3241-A7D8-E852431CFD55}" srcOrd="1" destOrd="0" parTransId="{8C5B5A1C-1916-F94D-9CAF-A277FC31F0C8}" sibTransId="{6C72308E-DD74-6B4D-9246-77753B218DDD}"/>
    <dgm:cxn modelId="{F1EA3489-098C-0C4C-90B2-164623D43B16}" type="presOf" srcId="{14A0CD24-50D9-1F41-88BA-27E3D46DDF07}" destId="{624D35D3-8B7C-C141-AC1E-564DF9E21CA9}" srcOrd="0" destOrd="0" presId="urn:microsoft.com/office/officeart/2005/8/layout/hList2"/>
    <dgm:cxn modelId="{30C679A6-EDD2-B04A-B357-9AE9F373FED1}" srcId="{37652090-E813-1C4C-9E26-6BF0D3C21E86}" destId="{14A0CD24-50D9-1F41-88BA-27E3D46DDF07}" srcOrd="2" destOrd="0" parTransId="{A074081B-E2FE-7242-9B41-8840B8F09458}" sibTransId="{EA7E5E39-3E65-1240-AB63-E15C48756E32}"/>
    <dgm:cxn modelId="{B63BCCF8-4AA9-2A43-88A5-643736E7F6AE}" srcId="{725CC384-7F51-E746-938B-B59E2E7CF87F}" destId="{D993AB43-4E1D-0943-A44C-2E9D683AF357}" srcOrd="2" destOrd="0" parTransId="{F807B2B0-4A51-5241-9B91-69C47CEB1168}" sibTransId="{3B3496AA-3C9A-2548-83B8-4B8A951521A5}"/>
    <dgm:cxn modelId="{FCF2FB9A-3642-324A-BD19-0ECE82D44637}" srcId="{14A0CD24-50D9-1F41-88BA-27E3D46DDF07}" destId="{12C7F73D-DAAD-9B47-A56B-94C037657DE1}" srcOrd="2" destOrd="0" parTransId="{527C8AC0-E8BB-9A41-B3A3-7A541C9D6F9A}" sibTransId="{035F433A-5F2A-1D43-8A05-E9F467C6A29B}"/>
    <dgm:cxn modelId="{54273ACD-A9DB-9B43-A1DD-A369870BFD88}" type="presOf" srcId="{9D230B48-B8AB-DA49-99EC-A35751DF1282}" destId="{C516A07A-8CBB-EE45-9BBE-7926DF254F16}" srcOrd="0" destOrd="3" presId="urn:microsoft.com/office/officeart/2005/8/layout/hList2"/>
    <dgm:cxn modelId="{A6363329-70C4-914D-AE3E-1B3229C721C8}" type="presOf" srcId="{05C43494-96D0-DB41-ABAE-9DF4B8664052}" destId="{C516A07A-8CBB-EE45-9BBE-7926DF254F16}" srcOrd="0" destOrd="1" presId="urn:microsoft.com/office/officeart/2005/8/layout/hList2"/>
    <dgm:cxn modelId="{35F54399-E9A6-A949-9A9B-F3AE2AAE547F}" srcId="{14A0CD24-50D9-1F41-88BA-27E3D46DDF07}" destId="{5EC0CDEF-5D17-3B41-B95C-F7B1F6728D40}" srcOrd="0" destOrd="0" parTransId="{02734B9E-12ED-B44B-B646-1A1F4B74CEDB}" sibTransId="{B3601658-CF0A-C04D-A6A8-75A45CE0211A}"/>
    <dgm:cxn modelId="{144779C6-7F75-8741-9C38-658F33C34E75}" type="presOf" srcId="{3E376792-BF75-C649-A725-F0F05945DEAC}" destId="{C57ACB3C-42E9-B04A-8707-E9D7302E76E3}" srcOrd="0" destOrd="0" presId="urn:microsoft.com/office/officeart/2005/8/layout/hList2"/>
    <dgm:cxn modelId="{3AD097C7-9131-E948-B1B4-DC5EF90CFDE2}" srcId="{725CC384-7F51-E746-938B-B59E2E7CF87F}" destId="{48373500-93D5-FC4C-9E2A-EE2E15728A1E}" srcOrd="1" destOrd="0" parTransId="{BD623E8F-E103-C247-A421-36FD352F9A3E}" sibTransId="{0524A3A7-5497-5D4E-9206-74230A7B243B}"/>
    <dgm:cxn modelId="{33D25757-0E9E-0F4E-B8E9-A103F5C04574}" type="presOf" srcId="{A81E2C11-4DCE-164A-80DE-796B3F98B0CE}" destId="{C516A07A-8CBB-EE45-9BBE-7926DF254F16}" srcOrd="0" destOrd="0" presId="urn:microsoft.com/office/officeart/2005/8/layout/hList2"/>
    <dgm:cxn modelId="{063E8405-25AF-024E-BFAD-7E44350735C2}" type="presOf" srcId="{48373500-93D5-FC4C-9E2A-EE2E15728A1E}" destId="{C57ACB3C-42E9-B04A-8707-E9D7302E76E3}" srcOrd="0" destOrd="1" presId="urn:microsoft.com/office/officeart/2005/8/layout/hList2"/>
    <dgm:cxn modelId="{BDFCC247-9ED5-D14D-81C7-BC7AD862215B}" srcId="{725CC384-7F51-E746-938B-B59E2E7CF87F}" destId="{3E376792-BF75-C649-A725-F0F05945DEAC}" srcOrd="0" destOrd="0" parTransId="{06EADFCC-7CEC-F340-A645-65C3B2412784}" sibTransId="{D29CBDCC-ED9F-A24C-9223-F95AE313CAE7}"/>
    <dgm:cxn modelId="{9407D210-51AA-1D4D-B737-593D38D64700}" srcId="{F20BF251-E89E-0045-860F-EDA77CDA80FF}" destId="{9D230B48-B8AB-DA49-99EC-A35751DF1282}" srcOrd="3" destOrd="0" parTransId="{BA059079-E8EA-8243-A646-70E314367F52}" sibTransId="{A244E907-8457-0F44-B88A-E2D214A1BE16}"/>
    <dgm:cxn modelId="{8610ABD0-8744-8D48-B667-D35AE4C1FE45}" type="presOf" srcId="{D993AB43-4E1D-0943-A44C-2E9D683AF357}" destId="{C57ACB3C-42E9-B04A-8707-E9D7302E76E3}" srcOrd="0" destOrd="2" presId="urn:microsoft.com/office/officeart/2005/8/layout/hList2"/>
    <dgm:cxn modelId="{B0578882-663D-0E4A-BF55-B746B5FF8298}" type="presOf" srcId="{F20BF251-E89E-0045-860F-EDA77CDA80FF}" destId="{523DB2D5-36D4-5F49-B3DE-C3439CDD9E7C}" srcOrd="0" destOrd="0" presId="urn:microsoft.com/office/officeart/2005/8/layout/hList2"/>
    <dgm:cxn modelId="{4D3468FD-F433-674D-A9DA-6B4AF6DD88F9}" type="presOf" srcId="{12C7F73D-DAAD-9B47-A56B-94C037657DE1}" destId="{66E34D6C-AD6E-3D4C-ACC7-BC1AF0773990}" srcOrd="0" destOrd="2" presId="urn:microsoft.com/office/officeart/2005/8/layout/hList2"/>
    <dgm:cxn modelId="{CEB6217A-5B72-BE48-8655-7AE6AAE694E4}" type="presOf" srcId="{5EC0CDEF-5D17-3B41-B95C-F7B1F6728D40}" destId="{66E34D6C-AD6E-3D4C-ACC7-BC1AF0773990}" srcOrd="0" destOrd="0" presId="urn:microsoft.com/office/officeart/2005/8/layout/hList2"/>
    <dgm:cxn modelId="{5511F97C-60DD-E943-BF79-6E84527082E8}" type="presOf" srcId="{89961B8E-A250-3446-8F0C-236B9578ADDD}" destId="{C516A07A-8CBB-EE45-9BBE-7926DF254F16}" srcOrd="0" destOrd="5" presId="urn:microsoft.com/office/officeart/2005/8/layout/hList2"/>
    <dgm:cxn modelId="{6223E0FA-1544-8742-8FA7-6699EE34B5C4}" srcId="{F20BF251-E89E-0045-860F-EDA77CDA80FF}" destId="{EC6E8679-62E2-0445-BFE0-A226D14913F7}" srcOrd="2" destOrd="0" parTransId="{731BF403-4FE9-904D-AA33-A3ED13AA8132}" sibTransId="{3F23802A-89A6-C44F-9A52-6E2E91617799}"/>
    <dgm:cxn modelId="{DB47DCB7-9205-C745-9A1E-340CF0A453EB}" srcId="{14A0CD24-50D9-1F41-88BA-27E3D46DDF07}" destId="{238C05A7-B077-104C-AB9F-B6D29CD110A0}" srcOrd="3" destOrd="0" parTransId="{E3383280-B2AC-0640-A8AB-4C742AD98904}" sibTransId="{5863986B-71BE-5141-813C-0053E206A31E}"/>
    <dgm:cxn modelId="{7C7C187C-C95D-744C-955F-5921A6623D27}" type="presOf" srcId="{725CC384-7F51-E746-938B-B59E2E7CF87F}" destId="{B99A7DA3-D183-574E-AF30-8DE0FCF92F3B}" srcOrd="0" destOrd="0" presId="urn:microsoft.com/office/officeart/2005/8/layout/hList2"/>
    <dgm:cxn modelId="{219879E0-16F3-B14A-8E88-E8784F661A65}" srcId="{37652090-E813-1C4C-9E26-6BF0D3C21E86}" destId="{725CC384-7F51-E746-938B-B59E2E7CF87F}" srcOrd="0" destOrd="0" parTransId="{5DF92F80-49CD-D648-8D83-BBFA9B73EA2A}" sibTransId="{8C004431-8AFB-4D4E-8025-39B16AF9D84A}"/>
    <dgm:cxn modelId="{A2FC1A95-08E3-3A49-921F-E13BA1F1E7C1}" type="presOf" srcId="{238C05A7-B077-104C-AB9F-B6D29CD110A0}" destId="{66E34D6C-AD6E-3D4C-ACC7-BC1AF0773990}" srcOrd="0" destOrd="3" presId="urn:microsoft.com/office/officeart/2005/8/layout/hList2"/>
    <dgm:cxn modelId="{44CA3EE9-69C1-BE4E-AD9A-7EA080A74903}" srcId="{F20BF251-E89E-0045-860F-EDA77CDA80FF}" destId="{F47A84C7-B9EF-DE48-B004-AA59DE06F1B5}" srcOrd="6" destOrd="0" parTransId="{95861208-F98E-3045-8D3D-5D73778E4E2A}" sibTransId="{D54DE04D-D750-C54A-95AE-EE2B8D88DE4C}"/>
    <dgm:cxn modelId="{4CE43126-2BA9-CE49-A9AC-64CD27A3268D}" type="presOf" srcId="{ED275126-FE12-3241-A7D8-E852431CFD55}" destId="{66E34D6C-AD6E-3D4C-ACC7-BC1AF0773990}" srcOrd="0" destOrd="1" presId="urn:microsoft.com/office/officeart/2005/8/layout/hList2"/>
    <dgm:cxn modelId="{73DB2635-DEFC-8B4D-BD7B-735DC2D88903}" type="presOf" srcId="{C6056D70-919E-0E4A-B742-18C992DD77E1}" destId="{C57ACB3C-42E9-B04A-8707-E9D7302E76E3}" srcOrd="0" destOrd="3" presId="urn:microsoft.com/office/officeart/2005/8/layout/hList2"/>
    <dgm:cxn modelId="{6EA2312A-6D77-3D44-8B22-5D08A1CF83EA}" srcId="{F20BF251-E89E-0045-860F-EDA77CDA80FF}" destId="{05C43494-96D0-DB41-ABAE-9DF4B8664052}" srcOrd="1" destOrd="0" parTransId="{75ED1540-6C88-5D49-A5F7-0A2DAFA4B13B}" sibTransId="{CE4795BC-5F7F-DE47-91BB-CB5BF3EED10E}"/>
    <dgm:cxn modelId="{F67CE315-4AE3-9E45-ABAD-B2D9E28EEA4D}" srcId="{F20BF251-E89E-0045-860F-EDA77CDA80FF}" destId="{89961B8E-A250-3446-8F0C-236B9578ADDD}" srcOrd="5" destOrd="0" parTransId="{03966294-39CF-9349-9DDD-B6D57E14D6FE}" sibTransId="{FF5113EF-5C1B-E64E-BE45-E5F0FEB47E86}"/>
    <dgm:cxn modelId="{66B4A66B-E9F9-D849-AE6E-619441C4910A}" srcId="{F20BF251-E89E-0045-860F-EDA77CDA80FF}" destId="{A81E2C11-4DCE-164A-80DE-796B3F98B0CE}" srcOrd="0" destOrd="0" parTransId="{EFE260A0-1031-4744-8300-6C44CEE16161}" sibTransId="{E1B92991-82CB-9B47-91CD-8008FBD4764D}"/>
    <dgm:cxn modelId="{55EE47B1-E41B-324A-9930-080ECC19D904}" srcId="{725CC384-7F51-E746-938B-B59E2E7CF87F}" destId="{C6056D70-919E-0E4A-B742-18C992DD77E1}" srcOrd="3" destOrd="0" parTransId="{37B62F4C-683D-6E47-A88F-8EBB1EEEA14E}" sibTransId="{E05F5D88-323B-1748-A20C-54EEED180292}"/>
    <dgm:cxn modelId="{91381596-A3E8-9149-B034-51045B468EE2}" type="presParOf" srcId="{BA51412F-0802-4C48-8A7B-1A1DD9F3DD75}" destId="{3CD31ED1-624A-2041-A253-6C849096DA8C}" srcOrd="0" destOrd="0" presId="urn:microsoft.com/office/officeart/2005/8/layout/hList2"/>
    <dgm:cxn modelId="{76A3B407-3D79-D540-AA4E-5090345ABDD5}" type="presParOf" srcId="{3CD31ED1-624A-2041-A253-6C849096DA8C}" destId="{F4367C8A-BD3D-6A46-8D3D-6C470B287DC1}" srcOrd="0" destOrd="0" presId="urn:microsoft.com/office/officeart/2005/8/layout/hList2"/>
    <dgm:cxn modelId="{6A08226C-2CE7-094A-8704-55B350FC7F3D}" type="presParOf" srcId="{3CD31ED1-624A-2041-A253-6C849096DA8C}" destId="{C57ACB3C-42E9-B04A-8707-E9D7302E76E3}" srcOrd="1" destOrd="0" presId="urn:microsoft.com/office/officeart/2005/8/layout/hList2"/>
    <dgm:cxn modelId="{923721D9-9D4F-D24D-AD70-A0D01648615F}" type="presParOf" srcId="{3CD31ED1-624A-2041-A253-6C849096DA8C}" destId="{B99A7DA3-D183-574E-AF30-8DE0FCF92F3B}" srcOrd="2" destOrd="0" presId="urn:microsoft.com/office/officeart/2005/8/layout/hList2"/>
    <dgm:cxn modelId="{0A61E0F6-FE45-3F4E-AF0C-F86862123431}" type="presParOf" srcId="{BA51412F-0802-4C48-8A7B-1A1DD9F3DD75}" destId="{9C7A7726-D12B-534F-9BE4-92B7C663EDBE}" srcOrd="1" destOrd="0" presId="urn:microsoft.com/office/officeart/2005/8/layout/hList2"/>
    <dgm:cxn modelId="{868F7528-996A-714B-BCD0-F0F00684F0B7}" type="presParOf" srcId="{BA51412F-0802-4C48-8A7B-1A1DD9F3DD75}" destId="{655C85E6-FBEB-4242-9774-55FD80F5D6AE}" srcOrd="2" destOrd="0" presId="urn:microsoft.com/office/officeart/2005/8/layout/hList2"/>
    <dgm:cxn modelId="{63C14AEF-7E18-2B49-9378-3BA9556ED122}" type="presParOf" srcId="{655C85E6-FBEB-4242-9774-55FD80F5D6AE}" destId="{0C45F084-03AA-124F-8D6F-846C17603BC9}" srcOrd="0" destOrd="0" presId="urn:microsoft.com/office/officeart/2005/8/layout/hList2"/>
    <dgm:cxn modelId="{2A1596F9-023D-AF46-A209-F959A3BAC367}" type="presParOf" srcId="{655C85E6-FBEB-4242-9774-55FD80F5D6AE}" destId="{C516A07A-8CBB-EE45-9BBE-7926DF254F16}" srcOrd="1" destOrd="0" presId="urn:microsoft.com/office/officeart/2005/8/layout/hList2"/>
    <dgm:cxn modelId="{D5625374-45BB-5444-A2BC-709736C49D08}" type="presParOf" srcId="{655C85E6-FBEB-4242-9774-55FD80F5D6AE}" destId="{523DB2D5-36D4-5F49-B3DE-C3439CDD9E7C}" srcOrd="2" destOrd="0" presId="urn:microsoft.com/office/officeart/2005/8/layout/hList2"/>
    <dgm:cxn modelId="{B11EFF8E-3618-D040-AF7A-A3557D5CD16A}" type="presParOf" srcId="{BA51412F-0802-4C48-8A7B-1A1DD9F3DD75}" destId="{20286434-3C4D-7147-BE80-A52E3BC4A1DA}" srcOrd="3" destOrd="0" presId="urn:microsoft.com/office/officeart/2005/8/layout/hList2"/>
    <dgm:cxn modelId="{4782C786-AC13-384E-8D29-47B62788A9AF}" type="presParOf" srcId="{BA51412F-0802-4C48-8A7B-1A1DD9F3DD75}" destId="{EDA70988-AA92-7741-ADBE-20D68506AF51}" srcOrd="4" destOrd="0" presId="urn:microsoft.com/office/officeart/2005/8/layout/hList2"/>
    <dgm:cxn modelId="{5F5F4757-AD11-9D46-A4BE-4690A05708FB}" type="presParOf" srcId="{EDA70988-AA92-7741-ADBE-20D68506AF51}" destId="{7A1C98EA-80B9-7141-B3A1-6F53766B0065}" srcOrd="0" destOrd="0" presId="urn:microsoft.com/office/officeart/2005/8/layout/hList2"/>
    <dgm:cxn modelId="{3C756BA8-3258-8348-837B-50A39F0590F1}" type="presParOf" srcId="{EDA70988-AA92-7741-ADBE-20D68506AF51}" destId="{66E34D6C-AD6E-3D4C-ACC7-BC1AF0773990}" srcOrd="1" destOrd="0" presId="urn:microsoft.com/office/officeart/2005/8/layout/hList2"/>
    <dgm:cxn modelId="{0ECA5177-E888-6B4E-B44D-5131653D307C}" type="presParOf" srcId="{EDA70988-AA92-7741-ADBE-20D68506AF51}" destId="{624D35D3-8B7C-C141-AC1E-564DF9E21CA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7DA3-D183-574E-AF30-8DE0FCF92F3B}">
      <dsp:nvSpPr>
        <dsp:cNvPr id="0" name=""/>
        <dsp:cNvSpPr/>
      </dsp:nvSpPr>
      <dsp:spPr>
        <a:xfrm rot="16200000">
          <a:off x="-1827586" y="2731072"/>
          <a:ext cx="4160520" cy="4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3177" bIns="0" numCol="1" spcCol="1270" anchor="t" anchorCtr="0">
          <a:noAutofit/>
        </a:bodyPr>
        <a:lstStyle/>
        <a:p>
          <a:pPr marL="0" lvl="0" indent="0" algn="r" defTabSz="1289050">
            <a:lnSpc>
              <a:spcPct val="90000"/>
            </a:lnSpc>
            <a:spcBef>
              <a:spcPct val="0"/>
            </a:spcBef>
            <a:spcAft>
              <a:spcPct val="35000"/>
            </a:spcAft>
            <a:buNone/>
          </a:pPr>
          <a:r>
            <a:rPr lang="en-US" sz="2900" kern="1200" dirty="0"/>
            <a:t>Tours</a:t>
          </a:r>
        </a:p>
      </dsp:txBody>
      <dsp:txXfrm>
        <a:off x="-1827586" y="2731072"/>
        <a:ext cx="4160520" cy="400452"/>
      </dsp:txXfrm>
    </dsp:sp>
    <dsp:sp modelId="{C57ACB3C-42E9-B04A-8707-E9D7302E76E3}">
      <dsp:nvSpPr>
        <dsp:cNvPr id="0" name=""/>
        <dsp:cNvSpPr/>
      </dsp:nvSpPr>
      <dsp:spPr>
        <a:xfrm>
          <a:off x="452899" y="851038"/>
          <a:ext cx="1994678" cy="416052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35317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chemeClr val="tx1"/>
              </a:solidFill>
            </a:rPr>
            <a:t>EDUCATION </a:t>
          </a:r>
        </a:p>
        <a:p>
          <a:pPr marL="114300" lvl="1" indent="-114300" algn="l" defTabSz="666750">
            <a:lnSpc>
              <a:spcPct val="90000"/>
            </a:lnSpc>
            <a:spcBef>
              <a:spcPct val="0"/>
            </a:spcBef>
            <a:spcAft>
              <a:spcPct val="15000"/>
            </a:spcAft>
            <a:buChar char="•"/>
          </a:pPr>
          <a:r>
            <a:rPr lang="en-US" sz="1500" b="1" kern="1200" dirty="0">
              <a:solidFill>
                <a:schemeClr val="tx1"/>
              </a:solidFill>
            </a:rPr>
            <a:t>CATERING</a:t>
          </a:r>
        </a:p>
        <a:p>
          <a:pPr marL="114300" lvl="1" indent="-114300" algn="l" defTabSz="666750">
            <a:lnSpc>
              <a:spcPct val="90000"/>
            </a:lnSpc>
            <a:spcBef>
              <a:spcPct val="0"/>
            </a:spcBef>
            <a:spcAft>
              <a:spcPct val="15000"/>
            </a:spcAft>
            <a:buChar char="•"/>
          </a:pPr>
          <a:r>
            <a:rPr lang="en-US" sz="1500" b="1" kern="1200" dirty="0">
              <a:solidFill>
                <a:schemeClr val="tx1"/>
              </a:solidFill>
            </a:rPr>
            <a:t>ACCOMMODATION</a:t>
          </a:r>
        </a:p>
        <a:p>
          <a:pPr marL="114300" lvl="1" indent="-114300" algn="l" defTabSz="666750">
            <a:lnSpc>
              <a:spcPct val="90000"/>
            </a:lnSpc>
            <a:spcBef>
              <a:spcPct val="0"/>
            </a:spcBef>
            <a:spcAft>
              <a:spcPct val="15000"/>
            </a:spcAft>
            <a:buChar char="•"/>
          </a:pPr>
          <a:r>
            <a:rPr lang="en-US" sz="1500" b="1" kern="1200" dirty="0">
              <a:solidFill>
                <a:schemeClr val="tx1"/>
              </a:solidFill>
            </a:rPr>
            <a:t>PERFORMANCE </a:t>
          </a:r>
        </a:p>
      </dsp:txBody>
      <dsp:txXfrm>
        <a:off x="452899" y="851038"/>
        <a:ext cx="1994678" cy="4160520"/>
      </dsp:txXfrm>
    </dsp:sp>
    <dsp:sp modelId="{F4367C8A-BD3D-6A46-8D3D-6C470B287DC1}">
      <dsp:nvSpPr>
        <dsp:cNvPr id="0" name=""/>
        <dsp:cNvSpPr/>
      </dsp:nvSpPr>
      <dsp:spPr>
        <a:xfrm>
          <a:off x="52447" y="322441"/>
          <a:ext cx="800905" cy="800905"/>
        </a:xfrm>
        <a:prstGeom prst="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3DB2D5-36D4-5F49-B3DE-C3439CDD9E7C}">
      <dsp:nvSpPr>
        <dsp:cNvPr id="0" name=""/>
        <dsp:cNvSpPr/>
      </dsp:nvSpPr>
      <dsp:spPr>
        <a:xfrm rot="16200000">
          <a:off x="1075300" y="2731072"/>
          <a:ext cx="4160520" cy="4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3177" bIns="0" numCol="1" spcCol="1270" anchor="t" anchorCtr="0">
          <a:noAutofit/>
        </a:bodyPr>
        <a:lstStyle/>
        <a:p>
          <a:pPr marL="0" lvl="0" indent="0" algn="r" defTabSz="1289050">
            <a:lnSpc>
              <a:spcPct val="90000"/>
            </a:lnSpc>
            <a:spcBef>
              <a:spcPct val="0"/>
            </a:spcBef>
            <a:spcAft>
              <a:spcPct val="35000"/>
            </a:spcAft>
            <a:buNone/>
          </a:pPr>
          <a:r>
            <a:rPr lang="en-US" sz="2900" kern="1200" dirty="0"/>
            <a:t>Cultural Centre</a:t>
          </a:r>
        </a:p>
      </dsp:txBody>
      <dsp:txXfrm>
        <a:off x="1075300" y="2731072"/>
        <a:ext cx="4160520" cy="400452"/>
      </dsp:txXfrm>
    </dsp:sp>
    <dsp:sp modelId="{C516A07A-8CBB-EE45-9BBE-7926DF254F16}">
      <dsp:nvSpPr>
        <dsp:cNvPr id="0" name=""/>
        <dsp:cNvSpPr/>
      </dsp:nvSpPr>
      <dsp:spPr>
        <a:xfrm>
          <a:off x="3355787" y="851038"/>
          <a:ext cx="1994678" cy="4160520"/>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35317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a:t>TOURS</a:t>
          </a:r>
          <a:endParaRPr lang="en-US" sz="1500" kern="1200" dirty="0"/>
        </a:p>
        <a:p>
          <a:pPr marL="114300" lvl="1" indent="-114300" algn="l" defTabSz="666750">
            <a:lnSpc>
              <a:spcPct val="90000"/>
            </a:lnSpc>
            <a:spcBef>
              <a:spcPct val="0"/>
            </a:spcBef>
            <a:spcAft>
              <a:spcPct val="15000"/>
            </a:spcAft>
            <a:buChar char="•"/>
          </a:pPr>
          <a:r>
            <a:rPr lang="en-US" sz="1500" kern="1200"/>
            <a:t>EDUCATION</a:t>
          </a:r>
          <a:endParaRPr lang="en-US" sz="1500" kern="1200" dirty="0"/>
        </a:p>
        <a:p>
          <a:pPr marL="114300" lvl="1" indent="-114300" algn="l" defTabSz="666750">
            <a:lnSpc>
              <a:spcPct val="90000"/>
            </a:lnSpc>
            <a:spcBef>
              <a:spcPct val="0"/>
            </a:spcBef>
            <a:spcAft>
              <a:spcPct val="15000"/>
            </a:spcAft>
            <a:buChar char="•"/>
          </a:pPr>
          <a:r>
            <a:rPr lang="en-US" sz="1500" kern="1200"/>
            <a:t>CATERING </a:t>
          </a:r>
          <a:endParaRPr lang="en-US" sz="1500" kern="1200" dirty="0"/>
        </a:p>
        <a:p>
          <a:pPr marL="114300" lvl="1" indent="-114300" algn="l" defTabSz="666750">
            <a:lnSpc>
              <a:spcPct val="90000"/>
            </a:lnSpc>
            <a:spcBef>
              <a:spcPct val="0"/>
            </a:spcBef>
            <a:spcAft>
              <a:spcPct val="15000"/>
            </a:spcAft>
            <a:buChar char="•"/>
          </a:pPr>
          <a:r>
            <a:rPr lang="en-US" sz="1500" kern="1200"/>
            <a:t>PERFORMANCE</a:t>
          </a:r>
          <a:endParaRPr lang="en-US" sz="1500" kern="1200" dirty="0"/>
        </a:p>
        <a:p>
          <a:pPr marL="114300" lvl="1" indent="-114300" algn="l" defTabSz="666750">
            <a:lnSpc>
              <a:spcPct val="90000"/>
            </a:lnSpc>
            <a:spcBef>
              <a:spcPct val="0"/>
            </a:spcBef>
            <a:spcAft>
              <a:spcPct val="15000"/>
            </a:spcAft>
            <a:buChar char="•"/>
          </a:pPr>
          <a:r>
            <a:rPr lang="en-US" sz="1500" kern="1200"/>
            <a:t>GALLERY</a:t>
          </a:r>
          <a:endParaRPr lang="en-US" sz="1500" kern="1200" dirty="0"/>
        </a:p>
        <a:p>
          <a:pPr marL="114300" lvl="1" indent="-114300" algn="l" defTabSz="666750">
            <a:lnSpc>
              <a:spcPct val="90000"/>
            </a:lnSpc>
            <a:spcBef>
              <a:spcPct val="0"/>
            </a:spcBef>
            <a:spcAft>
              <a:spcPct val="15000"/>
            </a:spcAft>
            <a:buChar char="•"/>
          </a:pPr>
          <a:r>
            <a:rPr lang="en-US" sz="1500" kern="1200" dirty="0"/>
            <a:t>RETAIL</a:t>
          </a:r>
        </a:p>
        <a:p>
          <a:pPr marL="114300" lvl="1" indent="-114300" algn="l" defTabSz="666750">
            <a:lnSpc>
              <a:spcPct val="90000"/>
            </a:lnSpc>
            <a:spcBef>
              <a:spcPct val="0"/>
            </a:spcBef>
            <a:spcAft>
              <a:spcPct val="15000"/>
            </a:spcAft>
            <a:buChar char="•"/>
          </a:pPr>
          <a:r>
            <a:rPr lang="en-US" sz="1500" kern="1200" dirty="0"/>
            <a:t>ACCOMODATION</a:t>
          </a:r>
        </a:p>
      </dsp:txBody>
      <dsp:txXfrm>
        <a:off x="3355787" y="851038"/>
        <a:ext cx="1994678" cy="4160520"/>
      </dsp:txXfrm>
    </dsp:sp>
    <dsp:sp modelId="{0C45F084-03AA-124F-8D6F-846C17603BC9}">
      <dsp:nvSpPr>
        <dsp:cNvPr id="0" name=""/>
        <dsp:cNvSpPr/>
      </dsp:nvSpPr>
      <dsp:spPr>
        <a:xfrm>
          <a:off x="2955334" y="322441"/>
          <a:ext cx="800905" cy="800905"/>
        </a:xfrm>
        <a:prstGeom prst="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4D35D3-8B7C-C141-AC1E-564DF9E21CA9}">
      <dsp:nvSpPr>
        <dsp:cNvPr id="0" name=""/>
        <dsp:cNvSpPr/>
      </dsp:nvSpPr>
      <dsp:spPr>
        <a:xfrm rot="16200000">
          <a:off x="3978188" y="2731072"/>
          <a:ext cx="4160520" cy="4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3177" bIns="0" numCol="1" spcCol="1270" anchor="t" anchorCtr="0">
          <a:noAutofit/>
        </a:bodyPr>
        <a:lstStyle/>
        <a:p>
          <a:pPr marL="0" lvl="0" indent="0" algn="r" defTabSz="1289050">
            <a:lnSpc>
              <a:spcPct val="90000"/>
            </a:lnSpc>
            <a:spcBef>
              <a:spcPct val="0"/>
            </a:spcBef>
            <a:spcAft>
              <a:spcPct val="35000"/>
            </a:spcAft>
            <a:buNone/>
          </a:pPr>
          <a:r>
            <a:rPr lang="en-US" sz="2900" kern="1200" dirty="0"/>
            <a:t>Mainstream product </a:t>
          </a:r>
        </a:p>
      </dsp:txBody>
      <dsp:txXfrm>
        <a:off x="3978188" y="2731072"/>
        <a:ext cx="4160520" cy="400452"/>
      </dsp:txXfrm>
    </dsp:sp>
    <dsp:sp modelId="{66E34D6C-AD6E-3D4C-ACC7-BC1AF0773990}">
      <dsp:nvSpPr>
        <dsp:cNvPr id="0" name=""/>
        <dsp:cNvSpPr/>
      </dsp:nvSpPr>
      <dsp:spPr>
        <a:xfrm>
          <a:off x="6258674" y="851038"/>
          <a:ext cx="1994678" cy="4160520"/>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35317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TOURS</a:t>
          </a:r>
        </a:p>
        <a:p>
          <a:pPr marL="114300" lvl="1" indent="-114300" algn="l" defTabSz="666750">
            <a:lnSpc>
              <a:spcPct val="90000"/>
            </a:lnSpc>
            <a:spcBef>
              <a:spcPct val="0"/>
            </a:spcBef>
            <a:spcAft>
              <a:spcPct val="15000"/>
            </a:spcAft>
            <a:buChar char="•"/>
          </a:pPr>
          <a:r>
            <a:rPr lang="en-US" sz="1500" kern="1200"/>
            <a:t>CATERING </a:t>
          </a:r>
          <a:endParaRPr lang="en-US" sz="1500" kern="1200" dirty="0"/>
        </a:p>
        <a:p>
          <a:pPr marL="114300" lvl="1" indent="-114300" algn="l" defTabSz="666750">
            <a:lnSpc>
              <a:spcPct val="90000"/>
            </a:lnSpc>
            <a:spcBef>
              <a:spcPct val="0"/>
            </a:spcBef>
            <a:spcAft>
              <a:spcPct val="15000"/>
            </a:spcAft>
            <a:buChar char="•"/>
          </a:pPr>
          <a:r>
            <a:rPr lang="en-US" sz="1500" kern="1200"/>
            <a:t>RETAIL</a:t>
          </a:r>
          <a:endParaRPr lang="en-US" sz="1500" kern="1200" dirty="0"/>
        </a:p>
        <a:p>
          <a:pPr marL="114300" lvl="1" indent="-114300" algn="l" defTabSz="666750">
            <a:lnSpc>
              <a:spcPct val="90000"/>
            </a:lnSpc>
            <a:spcBef>
              <a:spcPct val="0"/>
            </a:spcBef>
            <a:spcAft>
              <a:spcPct val="15000"/>
            </a:spcAft>
            <a:buChar char="•"/>
          </a:pPr>
          <a:r>
            <a:rPr lang="en-US" sz="1500" kern="1200" dirty="0"/>
            <a:t>EDUCATION</a:t>
          </a:r>
        </a:p>
      </dsp:txBody>
      <dsp:txXfrm>
        <a:off x="6258674" y="851038"/>
        <a:ext cx="1994678" cy="4160520"/>
      </dsp:txXfrm>
    </dsp:sp>
    <dsp:sp modelId="{7A1C98EA-80B9-7141-B3A1-6F53766B0065}">
      <dsp:nvSpPr>
        <dsp:cNvPr id="0" name=""/>
        <dsp:cNvSpPr/>
      </dsp:nvSpPr>
      <dsp:spPr>
        <a:xfrm>
          <a:off x="5858222" y="322441"/>
          <a:ext cx="800905" cy="800905"/>
        </a:xfrm>
        <a:prstGeom prst="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0B25F-B00E-4BA5-AE7C-DD0495F7F49A}" type="datetimeFigureOut">
              <a:rPr lang="en-AU" smtClean="0"/>
              <a:t>13/04/2018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B422E-CA15-4DFC-A837-6E047376EE20}" type="slidenum">
              <a:rPr lang="en-AU" smtClean="0"/>
              <a:t>‹#›</a:t>
            </a:fld>
            <a:endParaRPr lang="en-AU"/>
          </a:p>
        </p:txBody>
      </p:sp>
    </p:spTree>
    <p:extLst>
      <p:ext uri="{BB962C8B-B14F-4D97-AF65-F5344CB8AC3E}">
        <p14:creationId xmlns:p14="http://schemas.microsoft.com/office/powerpoint/2010/main" val="134686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There’s many benefits of Indigenous Tourism.</a:t>
            </a:r>
          </a:p>
          <a:p>
            <a:r>
              <a:rPr lang="en-AU" dirty="0"/>
              <a:t>1. It provides</a:t>
            </a:r>
            <a:r>
              <a:rPr lang="en-AU" baseline="0" dirty="0"/>
              <a:t> </a:t>
            </a:r>
            <a:r>
              <a:rPr lang="en-AU" dirty="0"/>
              <a:t>Employment and revenue opportunities for our communities</a:t>
            </a:r>
          </a:p>
          <a:p>
            <a:pPr>
              <a:buFontTx/>
              <a:buChar char="-"/>
            </a:pPr>
            <a:r>
              <a:rPr lang="en-AU" dirty="0"/>
              <a:t> Be realistic - casual work/tourism is seasonal</a:t>
            </a:r>
            <a:r>
              <a:rPr lang="en-AU" baseline="0" dirty="0"/>
              <a:t> and the challenge of finding balance between providing enough work to make it a viable job is a real one, which we’ll talk some about later.</a:t>
            </a:r>
          </a:p>
          <a:p>
            <a:pPr>
              <a:buFontTx/>
              <a:buNone/>
            </a:pPr>
            <a:r>
              <a:rPr lang="en-AU" baseline="0" dirty="0"/>
              <a:t>2. Indigenous tourism also gives us a chance to tell our own stories, and means our stories as passed on – tour guides become ‘guardians’ of stories. It can be a chance to show that our culture isn’t static – it’s past, present and future.</a:t>
            </a:r>
          </a:p>
          <a:p>
            <a:pPr>
              <a:buFontTx/>
              <a:buChar char="-"/>
            </a:pPr>
            <a:endParaRPr lang="en-AU" baseline="0" dirty="0"/>
          </a:p>
          <a:p>
            <a:pPr>
              <a:buFontTx/>
              <a:buChar char="-"/>
            </a:pPr>
            <a:endParaRPr lang="en-AU" baseline="0" dirty="0"/>
          </a:p>
          <a:p>
            <a:pPr>
              <a:buFontTx/>
              <a:buChar char="-"/>
            </a:pP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a:t>
            </a:fld>
            <a:endParaRPr lang="en-AU" dirty="0"/>
          </a:p>
        </p:txBody>
      </p:sp>
    </p:spTree>
    <p:extLst>
      <p:ext uri="{BB962C8B-B14F-4D97-AF65-F5344CB8AC3E}">
        <p14:creationId xmlns:p14="http://schemas.microsoft.com/office/powerpoint/2010/main" val="25065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“Continuous Culture”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introduction that I (Hohepa) gave reflects this key benefit –keeping culture, heritage and language strong and making sure stories of Country are heard. Indigenous Cultural tourism generates connection to Culture – not only for our visitors but also for guides – generating in turn cultural pride – and employment – and keeps the stories strong, handing them down and sharing them so future generations will know them. Yuin Elder Uncle Max  says ‘you have to give it away to keep it” ….keeping Culture strong is part of the vision for most Indigenous Cultural Tourism providers.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Photo: Uncle Max Harrison with grandsons, Narooma. </a:t>
            </a:r>
          </a:p>
          <a:p>
            <a:r>
              <a:rPr lang="en-US" baseline="0" dirty="0"/>
              <a:t>Photo credit: Kotahi Tourism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a:t>
            </a:fld>
            <a:endParaRPr lang="en-US"/>
          </a:p>
        </p:txBody>
      </p:sp>
    </p:spTree>
    <p:extLst>
      <p:ext uri="{BB962C8B-B14F-4D97-AF65-F5344CB8AC3E}">
        <p14:creationId xmlns:p14="http://schemas.microsoft.com/office/powerpoint/2010/main" val="138818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Cultural</a:t>
            </a:r>
            <a:r>
              <a:rPr lang="en-AU" baseline="0" dirty="0"/>
              <a:t> tourism is a broad term and there’s many different forms it can take (next slide)</a:t>
            </a:r>
          </a:p>
          <a:p>
            <a:endParaRPr lang="en-AU" baseline="0" dirty="0"/>
          </a:p>
          <a:p>
            <a:r>
              <a:rPr lang="en-AU" dirty="0"/>
              <a:t>Photo: Max Harrison III – Gulaga Creation</a:t>
            </a:r>
            <a:r>
              <a:rPr lang="en-AU" baseline="0" dirty="0"/>
              <a:t> Tour, Yuin.</a:t>
            </a:r>
          </a:p>
          <a:p>
            <a:r>
              <a:rPr lang="en-AU" baseline="0" dirty="0"/>
              <a:t>Photo credit: Kotahi Tourism</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3</a:t>
            </a:fld>
            <a:endParaRPr lang="en-AU" dirty="0"/>
          </a:p>
        </p:txBody>
      </p:sp>
    </p:spTree>
    <p:extLst>
      <p:ext uri="{BB962C8B-B14F-4D97-AF65-F5344CB8AC3E}">
        <p14:creationId xmlns:p14="http://schemas.microsoft.com/office/powerpoint/2010/main" val="180479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a:t>Culture can shared in many ways! </a:t>
            </a:r>
            <a:r>
              <a:rPr lang="en-AU" baseline="0" dirty="0" err="1"/>
              <a:t>E.g</a:t>
            </a:r>
            <a:r>
              <a:rPr lang="en-AU" baseline="0" dirty="0"/>
              <a:t> tours, education, performance, food, art  – or any combination. It might also be a ‘mainstream product’ such as a kayaking trip that includes Indigenous content and is operated by Indigenous people. To look at some of the possibilities of combinations (next slide)</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4</a:t>
            </a:fld>
            <a:endParaRPr lang="en-AU" dirty="0"/>
          </a:p>
        </p:txBody>
      </p:sp>
    </p:spTree>
    <p:extLst>
      <p:ext uri="{BB962C8B-B14F-4D97-AF65-F5344CB8AC3E}">
        <p14:creationId xmlns:p14="http://schemas.microsoft.com/office/powerpoint/2010/main" val="69762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Here’s some examples of product mixes.  </a:t>
            </a:r>
          </a:p>
        </p:txBody>
      </p:sp>
      <p:sp>
        <p:nvSpPr>
          <p:cNvPr id="4" name="Slide Number Placeholder 3"/>
          <p:cNvSpPr>
            <a:spLocks noGrp="1"/>
          </p:cNvSpPr>
          <p:nvPr>
            <p:ph type="sldNum" sz="quarter" idx="10"/>
          </p:nvPr>
        </p:nvSpPr>
        <p:spPr/>
        <p:txBody>
          <a:bodyPr/>
          <a:lstStyle/>
          <a:p>
            <a:fld id="{5FE32F14-62F4-4226-ABC6-8A14CCE03FD0}" type="slidenum">
              <a:rPr lang="en-AU" smtClean="0"/>
              <a:pPr/>
              <a:t>5</a:t>
            </a:fld>
            <a:endParaRPr lang="en-AU" dirty="0"/>
          </a:p>
        </p:txBody>
      </p:sp>
    </p:spTree>
    <p:extLst>
      <p:ext uri="{BB962C8B-B14F-4D97-AF65-F5344CB8AC3E}">
        <p14:creationId xmlns:p14="http://schemas.microsoft.com/office/powerpoint/2010/main" val="61129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dirty="0"/>
              <a:t>Let’s go into a bit more detail about the tourism industry</a:t>
            </a:r>
            <a:r>
              <a:rPr lang="en-AU" sz="1200" baseline="0" dirty="0"/>
              <a:t> (Who’s who in the zoo)</a:t>
            </a:r>
          </a:p>
          <a:p>
            <a:pPr marL="514350" marR="0" lvl="1" indent="-514350" algn="l" defTabSz="914400" rtl="0" eaLnBrk="1" fontAlgn="auto" latinLnBrk="0" hangingPunct="1">
              <a:lnSpc>
                <a:spcPct val="100000"/>
              </a:lnSpc>
              <a:spcBef>
                <a:spcPts val="0"/>
              </a:spcBef>
              <a:spcAft>
                <a:spcPts val="0"/>
              </a:spcAft>
              <a:buClrTx/>
              <a:buSzTx/>
              <a:buFontTx/>
              <a:buAutoNum type="arabicPeriod"/>
              <a:tabLst/>
              <a:defRPr/>
            </a:pPr>
            <a:r>
              <a:rPr lang="en-AU" sz="1200" kern="1200" dirty="0">
                <a:solidFill>
                  <a:schemeClr val="tx1"/>
                </a:solidFill>
                <a:latin typeface="+mn-lt"/>
                <a:ea typeface="+mn-ea"/>
                <a:cs typeface="+mn-cs"/>
              </a:rPr>
              <a:t>Tourism</a:t>
            </a:r>
            <a:r>
              <a:rPr lang="en-AU" sz="1200" kern="1200" baseline="0" dirty="0">
                <a:solidFill>
                  <a:schemeClr val="tx1"/>
                </a:solidFill>
                <a:latin typeface="+mn-lt"/>
                <a:ea typeface="+mn-ea"/>
                <a:cs typeface="+mn-cs"/>
              </a:rPr>
              <a:t> Operator – a business that operates a tourism product – whether it be a tour, accommodation or any of the of the options we’ve just seen. </a:t>
            </a:r>
          </a:p>
          <a:p>
            <a:pPr marL="514350" marR="0" lvl="1" indent="-51435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To use the 2 tourism businesses you can see of the top right and left hand side of the slides as examples of urban-based and regional based tourism operators…</a:t>
            </a:r>
          </a:p>
          <a:p>
            <a:pPr marL="514350" marR="0" lvl="1" indent="-514350" algn="l" defTabSz="914400" rtl="0" eaLnBrk="1" fontAlgn="auto" latinLnBrk="0" hangingPunct="1">
              <a:lnSpc>
                <a:spcPct val="100000"/>
              </a:lnSpc>
              <a:spcBef>
                <a:spcPts val="0"/>
              </a:spcBef>
              <a:spcAft>
                <a:spcPts val="0"/>
              </a:spcAft>
              <a:buClrTx/>
              <a:buSzTx/>
              <a:buFontTx/>
              <a:buAutoNum type="arabicPeriod"/>
              <a:tabLst/>
              <a:defRPr/>
            </a:pPr>
            <a:endParaRPr lang="en-AU" sz="1200" kern="1200" baseline="0" dirty="0">
              <a:solidFill>
                <a:schemeClr val="tx1"/>
              </a:solidFill>
              <a:latin typeface="+mn-lt"/>
              <a:ea typeface="+mn-ea"/>
              <a:cs typeface="+mn-cs"/>
            </a:endParaRPr>
          </a:p>
          <a:p>
            <a:pPr marL="514350" marR="0" lvl="1" indent="-51435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Photo Top Left  - Visitors on The Rocks Dreaming Aboriginal Heritage Tour, Dreamtime Southern X</a:t>
            </a:r>
          </a:p>
          <a:p>
            <a:pPr marL="514350" marR="0" lvl="1" indent="-51435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Photo  credit: Kotahi Tourism</a:t>
            </a:r>
          </a:p>
          <a:p>
            <a:pPr marL="514350" marR="0" lvl="1" indent="-51435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latin typeface="+mn-lt"/>
              <a:ea typeface="+mn-ea"/>
              <a:cs typeface="+mn-cs"/>
            </a:endParaRPr>
          </a:p>
          <a:p>
            <a:pPr marL="514350" marR="0" lvl="1" indent="-51435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Top Right- Belinda Donavan – Guide, </a:t>
            </a:r>
            <a:r>
              <a:rPr lang="en-AU" sz="1200" kern="1200" baseline="0" dirty="0" err="1">
                <a:solidFill>
                  <a:schemeClr val="tx1"/>
                </a:solidFill>
                <a:latin typeface="+mn-lt"/>
                <a:ea typeface="+mn-ea"/>
                <a:cs typeface="+mn-cs"/>
              </a:rPr>
              <a:t>Unkya</a:t>
            </a:r>
            <a:r>
              <a:rPr lang="en-AU" sz="1200" kern="1200" baseline="0" dirty="0">
                <a:solidFill>
                  <a:schemeClr val="tx1"/>
                </a:solidFill>
                <a:latin typeface="+mn-lt"/>
                <a:ea typeface="+mn-ea"/>
                <a:cs typeface="+mn-cs"/>
              </a:rPr>
              <a:t> LALC Cultural Tours with visitor</a:t>
            </a:r>
          </a:p>
          <a:p>
            <a:pPr marL="514350" marR="0" lvl="1" indent="-51435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Image credit: Kotahi Tourism</a:t>
            </a:r>
            <a:endParaRPr lang="en-AU" sz="1200" kern="120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6</a:t>
            </a:fld>
            <a:endParaRPr lang="en-AU" dirty="0"/>
          </a:p>
        </p:txBody>
      </p:sp>
    </p:spTree>
    <p:extLst>
      <p:ext uri="{BB962C8B-B14F-4D97-AF65-F5344CB8AC3E}">
        <p14:creationId xmlns:p14="http://schemas.microsoft.com/office/powerpoint/2010/main" val="46777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a:solidFill>
                  <a:schemeClr val="tx1"/>
                </a:solidFill>
                <a:latin typeface="+mn-lt"/>
                <a:ea typeface="+mn-ea"/>
                <a:cs typeface="+mn-cs"/>
              </a:rPr>
              <a:t>e.g. Dreamtime Southern X –in their 17</a:t>
            </a:r>
            <a:r>
              <a:rPr lang="en-AU" sz="1200" kern="1200" baseline="30000" dirty="0">
                <a:solidFill>
                  <a:schemeClr val="tx1"/>
                </a:solidFill>
                <a:latin typeface="+mn-lt"/>
                <a:ea typeface="+mn-ea"/>
                <a:cs typeface="+mn-cs"/>
              </a:rPr>
              <a:t>th</a:t>
            </a:r>
            <a:r>
              <a:rPr lang="en-AU" sz="1200" kern="1200" baseline="0" dirty="0">
                <a:solidFill>
                  <a:schemeClr val="tx1"/>
                </a:solidFill>
                <a:latin typeface="+mn-lt"/>
                <a:ea typeface="+mn-ea"/>
                <a:cs typeface="+mn-cs"/>
              </a:rPr>
              <a:t> year of operations, in The Rocks, Sydney</a:t>
            </a:r>
          </a:p>
          <a:p>
            <a:endParaRPr lang="en-AU" sz="1200" kern="1200" baseline="0" dirty="0">
              <a:solidFill>
                <a:schemeClr val="tx1"/>
              </a:solidFill>
              <a:latin typeface="+mn-lt"/>
              <a:ea typeface="+mn-ea"/>
              <a:cs typeface="+mn-cs"/>
            </a:endParaRPr>
          </a:p>
          <a:p>
            <a:r>
              <a:rPr lang="en-AU" sz="1200" kern="1200" baseline="0" dirty="0" err="1">
                <a:solidFill>
                  <a:schemeClr val="tx1"/>
                </a:solidFill>
                <a:latin typeface="+mn-lt"/>
                <a:ea typeface="+mn-ea"/>
                <a:cs typeface="+mn-cs"/>
              </a:rPr>
              <a:t>Unkya</a:t>
            </a:r>
            <a:r>
              <a:rPr lang="en-AU" sz="1200" kern="1200" baseline="0" dirty="0">
                <a:solidFill>
                  <a:schemeClr val="tx1"/>
                </a:solidFill>
                <a:latin typeface="+mn-lt"/>
                <a:ea typeface="+mn-ea"/>
                <a:cs typeface="+mn-cs"/>
              </a:rPr>
              <a:t> </a:t>
            </a:r>
            <a:r>
              <a:rPr lang="en-AU" sz="1200" kern="1200" baseline="0" dirty="0" err="1">
                <a:solidFill>
                  <a:schemeClr val="tx1"/>
                </a:solidFill>
                <a:latin typeface="+mn-lt"/>
                <a:ea typeface="+mn-ea"/>
                <a:cs typeface="+mn-cs"/>
              </a:rPr>
              <a:t>Lalc</a:t>
            </a:r>
            <a:r>
              <a:rPr lang="en-AU" sz="1200" kern="1200" baseline="0" dirty="0">
                <a:solidFill>
                  <a:schemeClr val="tx1"/>
                </a:solidFill>
                <a:latin typeface="+mn-lt"/>
                <a:ea typeface="+mn-ea"/>
                <a:cs typeface="+mn-cs"/>
              </a:rPr>
              <a:t> Cultural Tours, who’re in their second year of operation and run tours at </a:t>
            </a:r>
            <a:r>
              <a:rPr lang="en-AU" sz="1200" kern="1200" baseline="0" dirty="0" err="1">
                <a:solidFill>
                  <a:schemeClr val="tx1"/>
                </a:solidFill>
                <a:latin typeface="+mn-lt"/>
                <a:ea typeface="+mn-ea"/>
                <a:cs typeface="+mn-cs"/>
              </a:rPr>
              <a:t>Scotts</a:t>
            </a:r>
            <a:r>
              <a:rPr lang="en-AU" sz="1200" kern="1200" baseline="0" dirty="0">
                <a:solidFill>
                  <a:schemeClr val="tx1"/>
                </a:solidFill>
                <a:latin typeface="+mn-lt"/>
                <a:ea typeface="+mn-ea"/>
                <a:cs typeface="+mn-cs"/>
              </a:rPr>
              <a:t> Head and </a:t>
            </a:r>
            <a:r>
              <a:rPr lang="en-AU" sz="1200" kern="1200" baseline="0" dirty="0" err="1">
                <a:solidFill>
                  <a:schemeClr val="tx1"/>
                </a:solidFill>
                <a:latin typeface="+mn-lt"/>
                <a:ea typeface="+mn-ea"/>
                <a:cs typeface="+mn-cs"/>
              </a:rPr>
              <a:t>Gaagal</a:t>
            </a:r>
            <a:r>
              <a:rPr lang="en-AU" sz="1200" kern="1200" baseline="0" dirty="0">
                <a:solidFill>
                  <a:schemeClr val="tx1"/>
                </a:solidFill>
                <a:latin typeface="+mn-lt"/>
                <a:ea typeface="+mn-ea"/>
                <a:cs typeface="+mn-cs"/>
              </a:rPr>
              <a:t> </a:t>
            </a:r>
            <a:r>
              <a:rPr lang="en-AU" sz="1200" kern="1200" baseline="0" dirty="0" err="1">
                <a:solidFill>
                  <a:schemeClr val="tx1"/>
                </a:solidFill>
                <a:latin typeface="+mn-lt"/>
                <a:ea typeface="+mn-ea"/>
                <a:cs typeface="+mn-cs"/>
              </a:rPr>
              <a:t>Wannggaan</a:t>
            </a:r>
            <a:r>
              <a:rPr lang="en-AU" sz="1200" kern="1200" baseline="0" dirty="0">
                <a:solidFill>
                  <a:schemeClr val="tx1"/>
                </a:solidFill>
                <a:latin typeface="+mn-lt"/>
                <a:ea typeface="+mn-ea"/>
                <a:cs typeface="+mn-cs"/>
              </a:rPr>
              <a:t> National Park on the North Coast.</a:t>
            </a:r>
          </a:p>
          <a:p>
            <a:endParaRPr lang="en-AU" sz="1200" kern="1200" baseline="0" dirty="0">
              <a:solidFill>
                <a:schemeClr val="tx1"/>
              </a:solidFill>
              <a:latin typeface="+mn-lt"/>
              <a:ea typeface="+mn-ea"/>
              <a:cs typeface="+mn-cs"/>
            </a:endParaRPr>
          </a:p>
          <a:p>
            <a:r>
              <a:rPr lang="en-AU" sz="1200" kern="1200" baseline="0" dirty="0">
                <a:solidFill>
                  <a:schemeClr val="tx1"/>
                </a:solidFill>
                <a:latin typeface="+mn-lt"/>
                <a:ea typeface="+mn-ea"/>
                <a:cs typeface="+mn-cs"/>
              </a:rPr>
              <a:t>Photo (left): The Rocks Dreaming Aboriginal Heritage Tour visitors (Dreamtime Southern X)</a:t>
            </a:r>
          </a:p>
          <a:p>
            <a:r>
              <a:rPr lang="en-AU" sz="1200" kern="1200" baseline="0" dirty="0">
                <a:solidFill>
                  <a:schemeClr val="tx1"/>
                </a:solidFill>
                <a:latin typeface="+mn-lt"/>
                <a:ea typeface="+mn-ea"/>
                <a:cs typeface="+mn-cs"/>
              </a:rPr>
              <a:t>Photo credit: </a:t>
            </a:r>
            <a:r>
              <a:rPr lang="en-AU" sz="1200" kern="1200" baseline="0" dirty="0" err="1">
                <a:solidFill>
                  <a:schemeClr val="tx1"/>
                </a:solidFill>
                <a:latin typeface="+mn-lt"/>
                <a:ea typeface="+mn-ea"/>
                <a:cs typeface="+mn-cs"/>
              </a:rPr>
              <a:t>KotahiTourism</a:t>
            </a:r>
            <a:endParaRPr lang="en-AU" sz="1200" kern="1200" baseline="0" dirty="0">
              <a:solidFill>
                <a:schemeClr val="tx1"/>
              </a:solidFill>
              <a:latin typeface="+mn-lt"/>
              <a:ea typeface="+mn-ea"/>
              <a:cs typeface="+mn-cs"/>
            </a:endParaRPr>
          </a:p>
          <a:p>
            <a:endParaRPr lang="en-AU" sz="1200" kern="1200" baseline="0" dirty="0">
              <a:solidFill>
                <a:schemeClr val="tx1"/>
              </a:solidFill>
              <a:latin typeface="+mn-lt"/>
              <a:ea typeface="+mn-ea"/>
              <a:cs typeface="+mn-cs"/>
            </a:endParaRPr>
          </a:p>
          <a:p>
            <a:r>
              <a:rPr lang="en-AU" sz="1200" kern="1200" baseline="0" dirty="0">
                <a:solidFill>
                  <a:schemeClr val="tx1"/>
                </a:solidFill>
                <a:latin typeface="+mn-lt"/>
                <a:ea typeface="+mn-ea"/>
                <a:cs typeface="+mn-cs"/>
              </a:rPr>
              <a:t>Photo (right): Guide &amp; visitor – </a:t>
            </a:r>
            <a:r>
              <a:rPr lang="en-AU" sz="1200" kern="1200" baseline="0" dirty="0" err="1">
                <a:solidFill>
                  <a:schemeClr val="tx1"/>
                </a:solidFill>
                <a:latin typeface="+mn-lt"/>
                <a:ea typeface="+mn-ea"/>
                <a:cs typeface="+mn-cs"/>
              </a:rPr>
              <a:t>Gurruja</a:t>
            </a:r>
            <a:r>
              <a:rPr lang="en-AU" sz="1200" kern="1200" baseline="0" dirty="0">
                <a:solidFill>
                  <a:schemeClr val="tx1"/>
                </a:solidFill>
                <a:latin typeface="+mn-lt"/>
                <a:ea typeface="+mn-ea"/>
                <a:cs typeface="+mn-cs"/>
              </a:rPr>
              <a:t> </a:t>
            </a:r>
            <a:r>
              <a:rPr lang="en-AU" sz="1200" kern="1200" baseline="0" dirty="0" err="1">
                <a:solidFill>
                  <a:schemeClr val="tx1"/>
                </a:solidFill>
                <a:latin typeface="+mn-lt"/>
                <a:ea typeface="+mn-ea"/>
                <a:cs typeface="+mn-cs"/>
              </a:rPr>
              <a:t>Juun</a:t>
            </a:r>
            <a:r>
              <a:rPr lang="en-AU" sz="1200" kern="1200" baseline="0" dirty="0">
                <a:solidFill>
                  <a:schemeClr val="tx1"/>
                </a:solidFill>
                <a:latin typeface="+mn-lt"/>
                <a:ea typeface="+mn-ea"/>
                <a:cs typeface="+mn-cs"/>
              </a:rPr>
              <a:t> Tour (</a:t>
            </a:r>
            <a:r>
              <a:rPr lang="en-AU" sz="1200" kern="1200" baseline="0" dirty="0" err="1">
                <a:solidFill>
                  <a:schemeClr val="tx1"/>
                </a:solidFill>
                <a:latin typeface="+mn-lt"/>
                <a:ea typeface="+mn-ea"/>
                <a:cs typeface="+mn-cs"/>
              </a:rPr>
              <a:t>Unkya</a:t>
            </a:r>
            <a:r>
              <a:rPr lang="en-AU" sz="1200" kern="1200" baseline="0" dirty="0">
                <a:solidFill>
                  <a:schemeClr val="tx1"/>
                </a:solidFill>
                <a:latin typeface="+mn-lt"/>
                <a:ea typeface="+mn-ea"/>
                <a:cs typeface="+mn-cs"/>
              </a:rPr>
              <a:t> </a:t>
            </a:r>
            <a:r>
              <a:rPr lang="en-AU" sz="1200" kern="1200" baseline="0" dirty="0" err="1">
                <a:solidFill>
                  <a:schemeClr val="tx1"/>
                </a:solidFill>
                <a:latin typeface="+mn-lt"/>
                <a:ea typeface="+mn-ea"/>
                <a:cs typeface="+mn-cs"/>
              </a:rPr>
              <a:t>Lalc</a:t>
            </a:r>
            <a:r>
              <a:rPr lang="en-AU" sz="1200" kern="1200" baseline="0" dirty="0">
                <a:solidFill>
                  <a:schemeClr val="tx1"/>
                </a:solidFill>
                <a:latin typeface="+mn-lt"/>
                <a:ea typeface="+mn-ea"/>
                <a:cs typeface="+mn-cs"/>
              </a:rPr>
              <a:t> Cultural Tours)</a:t>
            </a:r>
          </a:p>
          <a:p>
            <a:r>
              <a:rPr lang="en-AU" sz="1200" kern="1200" baseline="0" dirty="0">
                <a:solidFill>
                  <a:schemeClr val="tx1"/>
                </a:solidFill>
                <a:latin typeface="+mn-lt"/>
                <a:ea typeface="+mn-ea"/>
                <a:cs typeface="+mn-cs"/>
              </a:rPr>
              <a:t>Photo credit: Kotahi Tourism</a:t>
            </a:r>
            <a:endParaRPr lang="en-AU" dirty="0"/>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(We’re also tour operators (link to Kotahi Tourism), with  Poihākena tours: stories of Māori in Sydney in The Rocks and Conjola tours at Lake Conjola on the NSW Coast.)</a:t>
            </a: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7</a:t>
            </a:fld>
            <a:endParaRPr lang="en-AU" dirty="0"/>
          </a:p>
        </p:txBody>
      </p:sp>
    </p:spTree>
    <p:extLst>
      <p:ext uri="{BB962C8B-B14F-4D97-AF65-F5344CB8AC3E}">
        <p14:creationId xmlns:p14="http://schemas.microsoft.com/office/powerpoint/2010/main" val="232355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11F1BF0-FE06-4A67-AC55-264165B3D3C2}"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27257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0A641B-9CC3-48C9-B48F-166034284417}"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06844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3881918-0D6B-4B4A-8FF5-40CF6B6A13F1}"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83428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2451F100-2211-43C8-B983-9C199DE5E685}"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70528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3B4F6209-F141-4D9B-AFC7-906D83ADDE56}" type="datetime6">
              <a:rPr lang="en-US" smtClean="0"/>
              <a:pPr/>
              <a:t>April 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34590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37BE434-0F10-4968-AF26-8A8615B9CB1D}"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415712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07079F9-B776-41AA-8FA7-BB06EDEF8452}" type="datetime6">
              <a:rPr lang="en-US" smtClean="0"/>
              <a:pPr/>
              <a:t>April 18</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18088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F8CC46F5-FA44-4780-B1EE-C7E9F31C0CD9}" type="datetime6">
              <a:rPr lang="en-US" smtClean="0"/>
              <a:pPr/>
              <a:t>April 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00746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E1924-2E32-42F9-BA58-2C43D8C477ED}" type="datetime6">
              <a:rPr lang="en-US" smtClean="0"/>
              <a:pPr/>
              <a:t>April 18</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41337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74D67F8-B867-4C33-901B-B05B6F40F34F}"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012979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F6E235D-6668-44CC-B158-DD78008CE9EA}" type="datetime6">
              <a:rPr lang="en-US" smtClean="0"/>
              <a:pPr/>
              <a:t>April 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5508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6601-F55C-F543-B7C9-4DAC6F7ACDD8}" type="datetimeFigureOut">
              <a:rPr lang="en-US" smtClean="0"/>
              <a:pPr/>
              <a:t>4/13/2018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44D07-FBC5-4543-801A-02B0EDCAE5CB}" type="slidenum">
              <a:rPr lang="en-US" smtClean="0"/>
              <a:pPr/>
              <a:t>‹#›</a:t>
            </a:fld>
            <a:endParaRPr lang="en-US"/>
          </a:p>
        </p:txBody>
      </p:sp>
    </p:spTree>
    <p:extLst>
      <p:ext uri="{BB962C8B-B14F-4D97-AF65-F5344CB8AC3E}">
        <p14:creationId xmlns:p14="http://schemas.microsoft.com/office/powerpoint/2010/main" val="3431799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chemeClr val="tx2"/>
                </a:solidFill>
              </a:rPr>
              <a:t>Benefits of Indigenous Tourism</a:t>
            </a:r>
            <a:endParaRPr lang="en-AU" dirty="0">
              <a:solidFill>
                <a:schemeClr val="tx2"/>
              </a:solidFill>
            </a:endParaRPr>
          </a:p>
        </p:txBody>
      </p:sp>
      <p:sp>
        <p:nvSpPr>
          <p:cNvPr id="3" name="Content Placeholder 2"/>
          <p:cNvSpPr>
            <a:spLocks noGrp="1"/>
          </p:cNvSpPr>
          <p:nvPr>
            <p:ph idx="1"/>
          </p:nvPr>
        </p:nvSpPr>
        <p:spPr>
          <a:xfrm>
            <a:off x="1981200" y="1524000"/>
            <a:ext cx="8229600" cy="4267200"/>
          </a:xfrm>
        </p:spPr>
        <p:txBody>
          <a:bodyPr>
            <a:normAutofit fontScale="92500" lnSpcReduction="20000"/>
          </a:bodyPr>
          <a:lstStyle/>
          <a:p>
            <a:endParaRPr lang="en-AU" dirty="0"/>
          </a:p>
          <a:p>
            <a:pPr>
              <a:spcAft>
                <a:spcPts val="1200"/>
              </a:spcAft>
              <a:buClr>
                <a:schemeClr val="tx1"/>
              </a:buClr>
            </a:pPr>
            <a:r>
              <a:rPr lang="en-AU" sz="3765" dirty="0">
                <a:latin typeface="+mj-lt"/>
              </a:rPr>
              <a:t>Employment</a:t>
            </a:r>
          </a:p>
          <a:p>
            <a:pPr>
              <a:spcAft>
                <a:spcPts val="1200"/>
              </a:spcAft>
              <a:buClr>
                <a:schemeClr val="tx1"/>
              </a:buClr>
            </a:pPr>
            <a:r>
              <a:rPr lang="en-AU" sz="3765" dirty="0">
                <a:latin typeface="+mj-lt"/>
              </a:rPr>
              <a:t>Revenue</a:t>
            </a:r>
          </a:p>
          <a:p>
            <a:pPr>
              <a:spcAft>
                <a:spcPts val="1200"/>
              </a:spcAft>
              <a:buClr>
                <a:schemeClr val="tx1"/>
              </a:buClr>
            </a:pPr>
            <a:r>
              <a:rPr lang="en-AU" sz="3765" dirty="0">
                <a:latin typeface="+mj-lt"/>
              </a:rPr>
              <a:t>Telling our own stories </a:t>
            </a:r>
          </a:p>
          <a:p>
            <a:pPr lvl="1">
              <a:spcAft>
                <a:spcPts val="1200"/>
              </a:spcAft>
              <a:buNone/>
            </a:pPr>
            <a:r>
              <a:rPr lang="en-AU" sz="3765" dirty="0">
                <a:latin typeface="+mj-lt"/>
              </a:rPr>
              <a:t>-  Culture and history interpreted by Indigenous people</a:t>
            </a:r>
          </a:p>
          <a:p>
            <a:pPr>
              <a:spcAft>
                <a:spcPts val="1200"/>
              </a:spcAft>
            </a:pPr>
            <a:r>
              <a:rPr lang="en-AU" sz="3765" dirty="0">
                <a:latin typeface="+mj-lt"/>
              </a:rPr>
              <a:t>Continuous culture - stories passed on</a:t>
            </a:r>
          </a:p>
        </p:txBody>
      </p:sp>
      <p:sp>
        <p:nvSpPr>
          <p:cNvPr id="4" name="Slide Number Placeholder 3"/>
          <p:cNvSpPr>
            <a:spLocks noGrp="1"/>
          </p:cNvSpPr>
          <p:nvPr>
            <p:ph type="sldNum" sz="quarter" idx="12"/>
          </p:nvPr>
        </p:nvSpPr>
        <p:spPr/>
        <p:txBody>
          <a:bodyPr/>
          <a:lstStyle/>
          <a:p>
            <a:fld id="{683A3396-DAF0-44C9-B3AE-A96742332DE3}" type="slidenum">
              <a:rPr lang="en-AU" smtClean="0"/>
              <a:pPr/>
              <a:t>1</a:t>
            </a:fld>
            <a:endParaRPr lang="en-AU" dirty="0"/>
          </a:p>
        </p:txBody>
      </p:sp>
    </p:spTree>
    <p:extLst>
      <p:ext uri="{BB962C8B-B14F-4D97-AF65-F5344CB8AC3E}">
        <p14:creationId xmlns:p14="http://schemas.microsoft.com/office/powerpoint/2010/main" val="384489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98.JPG"/>
          <p:cNvPicPr>
            <a:picLocks noChangeAspect="1"/>
          </p:cNvPicPr>
          <p:nvPr/>
        </p:nvPicPr>
        <p:blipFill>
          <a:blip r:embed="rId3"/>
          <a:stretch>
            <a:fillRect/>
          </a:stretch>
        </p:blipFill>
        <p:spPr>
          <a:xfrm>
            <a:off x="1524000" y="0"/>
            <a:ext cx="9144000" cy="6858000"/>
          </a:xfrm>
          <a:prstGeom prst="rect">
            <a:avLst/>
          </a:prstGeom>
        </p:spPr>
      </p:pic>
      <p:sp>
        <p:nvSpPr>
          <p:cNvPr id="3" name="TextBox 2"/>
          <p:cNvSpPr txBox="1"/>
          <p:nvPr/>
        </p:nvSpPr>
        <p:spPr>
          <a:xfrm>
            <a:off x="1860928" y="5934746"/>
            <a:ext cx="8807073" cy="461665"/>
          </a:xfrm>
          <a:prstGeom prst="rect">
            <a:avLst/>
          </a:prstGeom>
          <a:noFill/>
        </p:spPr>
        <p:txBody>
          <a:bodyPr wrap="square" rtlCol="0">
            <a:spAutoFit/>
          </a:bodyPr>
          <a:lstStyle/>
          <a:p>
            <a:r>
              <a:rPr lang="en-US" sz="2400" b="1" dirty="0">
                <a:solidFill>
                  <a:schemeClr val="bg2"/>
                </a:solidFill>
              </a:rPr>
              <a:t>“You have to give it away to keep it”  </a:t>
            </a:r>
            <a:r>
              <a:rPr lang="en-US" i="1" dirty="0">
                <a:solidFill>
                  <a:schemeClr val="bg2"/>
                </a:solidFill>
              </a:rPr>
              <a:t>Uncle Max </a:t>
            </a:r>
            <a:r>
              <a:rPr lang="en-US" i="1" dirty="0" err="1">
                <a:solidFill>
                  <a:schemeClr val="bg2"/>
                </a:solidFill>
              </a:rPr>
              <a:t>Dulumunmun</a:t>
            </a:r>
            <a:r>
              <a:rPr lang="en-US" i="1" dirty="0">
                <a:solidFill>
                  <a:schemeClr val="bg2"/>
                </a:solidFill>
              </a:rPr>
              <a:t> Harrison</a:t>
            </a:r>
          </a:p>
        </p:txBody>
      </p:sp>
    </p:spTree>
    <p:extLst>
      <p:ext uri="{BB962C8B-B14F-4D97-AF65-F5344CB8AC3E}">
        <p14:creationId xmlns:p14="http://schemas.microsoft.com/office/powerpoint/2010/main" val="148323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AU" dirty="0"/>
          </a:p>
        </p:txBody>
      </p:sp>
      <p:sp>
        <p:nvSpPr>
          <p:cNvPr id="3" name="Content Placeholder 2"/>
          <p:cNvSpPr>
            <a:spLocks noGrp="1"/>
          </p:cNvSpPr>
          <p:nvPr>
            <p:ph idx="1"/>
          </p:nvPr>
        </p:nvSpPr>
        <p:spPr/>
        <p:txBody>
          <a:bodyPr/>
          <a:lstStyle/>
          <a:p>
            <a:pPr lvl="1">
              <a:buNone/>
            </a:pPr>
            <a:r>
              <a:rPr lang="en-AU" dirty="0"/>
              <a:t> </a:t>
            </a:r>
          </a:p>
        </p:txBody>
      </p:sp>
      <p:sp>
        <p:nvSpPr>
          <p:cNvPr id="4" name="Slide Number Placeholder 3"/>
          <p:cNvSpPr>
            <a:spLocks noGrp="1"/>
          </p:cNvSpPr>
          <p:nvPr>
            <p:ph type="sldNum" sz="quarter" idx="12"/>
          </p:nvPr>
        </p:nvSpPr>
        <p:spPr/>
        <p:txBody>
          <a:bodyPr/>
          <a:lstStyle/>
          <a:p>
            <a:fld id="{683A3396-DAF0-44C9-B3AE-A96742332DE3}" type="slidenum">
              <a:rPr lang="en-AU" smtClean="0"/>
              <a:pPr/>
              <a:t>3</a:t>
            </a:fld>
            <a:endParaRPr lang="en-AU" dirty="0"/>
          </a:p>
        </p:txBody>
      </p:sp>
      <p:pic>
        <p:nvPicPr>
          <p:cNvPr id="6" name="Picture 5" descr="max with Yidaki on beach.jpg"/>
          <p:cNvPicPr>
            <a:picLocks noChangeAspect="1"/>
          </p:cNvPicPr>
          <p:nvPr/>
        </p:nvPicPr>
        <p:blipFill>
          <a:blip r:embed="rId3">
            <a:lum bright="20000" contrast="12000"/>
          </a:blip>
          <a:stretch>
            <a:fillRect/>
          </a:stretch>
        </p:blipFill>
        <p:spPr>
          <a:xfrm>
            <a:off x="1524000" y="0"/>
            <a:ext cx="10058400"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05000" y="304801"/>
            <a:ext cx="8382000" cy="830997"/>
          </a:xfrm>
          <a:prstGeom prst="rect">
            <a:avLst/>
          </a:prstGeom>
          <a:noFill/>
        </p:spPr>
        <p:txBody>
          <a:bodyPr wrap="square" rtlCol="0">
            <a:spAutoFit/>
          </a:bodyPr>
          <a:lstStyle/>
          <a:p>
            <a:r>
              <a:rPr lang="en-AU" sz="4800" b="1" dirty="0">
                <a:solidFill>
                  <a:schemeClr val="bg2"/>
                </a:solidFill>
                <a:latin typeface="+mj-lt"/>
              </a:rPr>
              <a:t>Cultural Tourism – possibilities… </a:t>
            </a:r>
          </a:p>
        </p:txBody>
      </p:sp>
    </p:spTree>
    <p:extLst>
      <p:ext uri="{BB962C8B-B14F-4D97-AF65-F5344CB8AC3E}">
        <p14:creationId xmlns:p14="http://schemas.microsoft.com/office/powerpoint/2010/main" val="184919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7391400" cy="762000"/>
          </a:xfrm>
        </p:spPr>
        <p:txBody>
          <a:bodyPr>
            <a:normAutofit/>
          </a:bodyPr>
          <a:lstStyle/>
          <a:p>
            <a:r>
              <a:rPr lang="en-AU" b="1" dirty="0">
                <a:solidFill>
                  <a:schemeClr val="tx2"/>
                </a:solidFill>
              </a:rPr>
              <a:t>Cultural Tourism</a:t>
            </a:r>
            <a:endParaRPr lang="en-AU" dirty="0">
              <a:solidFill>
                <a:schemeClr val="tx2"/>
              </a:solidFill>
            </a:endParaRPr>
          </a:p>
        </p:txBody>
      </p:sp>
      <p:sp>
        <p:nvSpPr>
          <p:cNvPr id="3" name="Content Placeholder 2"/>
          <p:cNvSpPr>
            <a:spLocks noGrp="1"/>
          </p:cNvSpPr>
          <p:nvPr>
            <p:ph idx="1"/>
          </p:nvPr>
        </p:nvSpPr>
        <p:spPr>
          <a:xfrm>
            <a:off x="1981200" y="1143000"/>
            <a:ext cx="8229600" cy="5410200"/>
          </a:xfrm>
        </p:spPr>
        <p:txBody>
          <a:bodyPr>
            <a:noAutofit/>
          </a:bodyPr>
          <a:lstStyle/>
          <a:p>
            <a:pPr>
              <a:buNone/>
            </a:pPr>
            <a:endParaRPr lang="en-AU" sz="2000" dirty="0"/>
          </a:p>
          <a:p>
            <a:pPr>
              <a:buClrTx/>
              <a:buFont typeface="Arial"/>
              <a:buChar char="•"/>
            </a:pPr>
            <a:r>
              <a:rPr lang="en-AU" sz="2400" dirty="0">
                <a:latin typeface="+mj-lt"/>
              </a:rPr>
              <a:t>Cultural tours</a:t>
            </a:r>
          </a:p>
          <a:p>
            <a:pPr>
              <a:buClrTx/>
              <a:buFont typeface="Arial"/>
              <a:buChar char="•"/>
            </a:pPr>
            <a:r>
              <a:rPr lang="en-AU" sz="2400" dirty="0">
                <a:latin typeface="+mj-lt"/>
              </a:rPr>
              <a:t> Education programs</a:t>
            </a:r>
          </a:p>
          <a:p>
            <a:pPr lvl="1">
              <a:buClrTx/>
              <a:buFont typeface="Arial"/>
              <a:buChar char="•"/>
            </a:pPr>
            <a:r>
              <a:rPr lang="en-AU" sz="2400" dirty="0">
                <a:latin typeface="+mj-lt"/>
              </a:rPr>
              <a:t> Schools </a:t>
            </a:r>
          </a:p>
          <a:p>
            <a:pPr lvl="1">
              <a:buClrTx/>
              <a:buFont typeface="Arial"/>
              <a:buChar char="•"/>
            </a:pPr>
            <a:r>
              <a:rPr lang="en-AU" sz="2400" dirty="0">
                <a:latin typeface="+mj-lt"/>
              </a:rPr>
              <a:t> Corporate (Cultural Awareness)</a:t>
            </a:r>
          </a:p>
          <a:p>
            <a:pPr>
              <a:buClrTx/>
              <a:buFont typeface="Arial"/>
              <a:buChar char="•"/>
            </a:pPr>
            <a:r>
              <a:rPr lang="en-AU" sz="2400" dirty="0">
                <a:latin typeface="+mj-lt"/>
              </a:rPr>
              <a:t> Accommodation</a:t>
            </a:r>
          </a:p>
          <a:p>
            <a:pPr>
              <a:buClrTx/>
              <a:buFont typeface="Arial"/>
              <a:buChar char="•"/>
            </a:pPr>
            <a:r>
              <a:rPr lang="en-AU" sz="2400" dirty="0">
                <a:latin typeface="+mj-lt"/>
              </a:rPr>
              <a:t> Catering </a:t>
            </a:r>
          </a:p>
          <a:p>
            <a:pPr>
              <a:buClrTx/>
              <a:buFont typeface="Arial"/>
              <a:buChar char="•"/>
            </a:pPr>
            <a:r>
              <a:rPr lang="en-AU" sz="2400" dirty="0">
                <a:latin typeface="+mj-lt"/>
              </a:rPr>
              <a:t> Cultural Center</a:t>
            </a:r>
          </a:p>
          <a:p>
            <a:pPr lvl="1">
              <a:buClrTx/>
              <a:buFont typeface="Arial"/>
              <a:buChar char="•"/>
            </a:pPr>
            <a:r>
              <a:rPr lang="en-AU" sz="2400" dirty="0">
                <a:latin typeface="+mj-lt"/>
              </a:rPr>
              <a:t> Retail/gallery</a:t>
            </a:r>
          </a:p>
          <a:p>
            <a:pPr lvl="1">
              <a:buClrTx/>
              <a:buFont typeface="Arial"/>
              <a:buChar char="•"/>
            </a:pPr>
            <a:r>
              <a:rPr lang="en-AU" sz="2400" dirty="0">
                <a:latin typeface="+mj-lt"/>
              </a:rPr>
              <a:t> Performance</a:t>
            </a:r>
          </a:p>
          <a:p>
            <a:pPr>
              <a:buClrTx/>
              <a:buFont typeface="Arial"/>
              <a:buChar char="•"/>
            </a:pPr>
            <a:r>
              <a:rPr lang="en-AU" sz="2400" dirty="0">
                <a:latin typeface="+mj-lt"/>
              </a:rPr>
              <a:t> Mainstream tourism product- Indigenous operated &amp; content </a:t>
            </a:r>
          </a:p>
          <a:p>
            <a:pPr>
              <a:buClrTx/>
              <a:buFont typeface="Arial"/>
              <a:buChar char="•"/>
            </a:pPr>
            <a:r>
              <a:rPr lang="en-AU" sz="2400" dirty="0">
                <a:latin typeface="+mj-lt"/>
              </a:rPr>
              <a:t> </a:t>
            </a:r>
            <a:r>
              <a:rPr lang="en-AU" b="1" dirty="0">
                <a:latin typeface="+mj-lt"/>
              </a:rPr>
              <a:t>Any combination of above</a:t>
            </a:r>
          </a:p>
        </p:txBody>
      </p:sp>
      <p:sp>
        <p:nvSpPr>
          <p:cNvPr id="4" name="Slide Number Placeholder 3"/>
          <p:cNvSpPr>
            <a:spLocks noGrp="1"/>
          </p:cNvSpPr>
          <p:nvPr>
            <p:ph type="sldNum" sz="quarter" idx="12"/>
          </p:nvPr>
        </p:nvSpPr>
        <p:spPr/>
        <p:txBody>
          <a:bodyPr/>
          <a:lstStyle/>
          <a:p>
            <a:fld id="{683A3396-DAF0-44C9-B3AE-A96742332DE3}" type="slidenum">
              <a:rPr lang="en-AU" smtClean="0"/>
              <a:pPr/>
              <a:t>4</a:t>
            </a:fld>
            <a:endParaRPr lang="en-AU" dirty="0"/>
          </a:p>
        </p:txBody>
      </p:sp>
    </p:spTree>
    <p:extLst>
      <p:ext uri="{BB962C8B-B14F-4D97-AF65-F5344CB8AC3E}">
        <p14:creationId xmlns:p14="http://schemas.microsoft.com/office/powerpoint/2010/main" val="31131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990601"/>
          <a:ext cx="8305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83A3396-DAF0-44C9-B3AE-A96742332DE3}" type="slidenum">
              <a:rPr lang="en-AU" smtClean="0"/>
              <a:pPr/>
              <a:t>5</a:t>
            </a:fld>
            <a:endParaRPr lang="en-AU" dirty="0"/>
          </a:p>
        </p:txBody>
      </p:sp>
      <p:sp>
        <p:nvSpPr>
          <p:cNvPr id="6" name="TextBox 5"/>
          <p:cNvSpPr txBox="1"/>
          <p:nvPr/>
        </p:nvSpPr>
        <p:spPr>
          <a:xfrm>
            <a:off x="3276600" y="381000"/>
            <a:ext cx="5943600" cy="738664"/>
          </a:xfrm>
          <a:prstGeom prst="rect">
            <a:avLst/>
          </a:prstGeom>
          <a:noFill/>
        </p:spPr>
        <p:txBody>
          <a:bodyPr wrap="square" rtlCol="0">
            <a:spAutoFit/>
          </a:bodyPr>
          <a:lstStyle/>
          <a:p>
            <a:r>
              <a:rPr lang="en-AU" dirty="0"/>
              <a:t>      </a:t>
            </a:r>
            <a:r>
              <a:rPr lang="en-AU" sz="2400" dirty="0"/>
              <a:t>PRODUCT COMBINATIONS – EXAMPLES </a:t>
            </a:r>
          </a:p>
          <a:p>
            <a:endParaRPr lang="en-AU" dirty="0"/>
          </a:p>
        </p:txBody>
      </p:sp>
    </p:spTree>
    <p:extLst>
      <p:ext uri="{BB962C8B-B14F-4D97-AF65-F5344CB8AC3E}">
        <p14:creationId xmlns:p14="http://schemas.microsoft.com/office/powerpoint/2010/main" val="13674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A3396-DAF0-44C9-B3AE-A96742332DE3}" type="slidenum">
              <a:rPr lang="en-AU" smtClean="0"/>
              <a:pPr/>
              <a:t>6</a:t>
            </a:fld>
            <a:endParaRPr lang="en-AU" dirty="0"/>
          </a:p>
        </p:txBody>
      </p:sp>
      <p:pic>
        <p:nvPicPr>
          <p:cNvPr id="6" name="Picture 5" descr="Hero Shot.jpg"/>
          <p:cNvPicPr>
            <a:picLocks noChangeAspect="1"/>
          </p:cNvPicPr>
          <p:nvPr/>
        </p:nvPicPr>
        <p:blipFill>
          <a:blip r:embed="rId3"/>
          <a:stretch>
            <a:fillRect/>
          </a:stretch>
        </p:blipFill>
        <p:spPr>
          <a:xfrm>
            <a:off x="2362201" y="711551"/>
            <a:ext cx="1630189" cy="2802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tourism_australia_logo.jpg"/>
          <p:cNvPicPr>
            <a:picLocks noChangeAspect="1"/>
          </p:cNvPicPr>
          <p:nvPr/>
        </p:nvPicPr>
        <p:blipFill>
          <a:blip r:embed="rId4"/>
          <a:stretch>
            <a:fillRect/>
          </a:stretch>
        </p:blipFill>
        <p:spPr>
          <a:xfrm>
            <a:off x="3276600" y="4800600"/>
            <a:ext cx="1295400" cy="1149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Visitor Center logo.jpg"/>
          <p:cNvPicPr>
            <a:picLocks noChangeAspect="1"/>
          </p:cNvPicPr>
          <p:nvPr/>
        </p:nvPicPr>
        <p:blipFill>
          <a:blip r:embed="rId5"/>
          <a:stretch>
            <a:fillRect/>
          </a:stretch>
        </p:blipFill>
        <p:spPr>
          <a:xfrm rot="20499123">
            <a:off x="7256007" y="3217406"/>
            <a:ext cx="24384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WT pic.jpg"/>
          <p:cNvPicPr>
            <a:picLocks noChangeAspect="1"/>
          </p:cNvPicPr>
          <p:nvPr/>
        </p:nvPicPr>
        <p:blipFill>
          <a:blip r:embed="rId6"/>
          <a:stretch>
            <a:fillRect/>
          </a:stretch>
        </p:blipFill>
        <p:spPr>
          <a:xfrm>
            <a:off x="7543800" y="685800"/>
            <a:ext cx="21336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Destination NSW logo.jpg"/>
          <p:cNvPicPr>
            <a:picLocks noChangeAspect="1"/>
          </p:cNvPicPr>
          <p:nvPr/>
        </p:nvPicPr>
        <p:blipFill>
          <a:blip r:embed="rId7"/>
          <a:stretch>
            <a:fillRect/>
          </a:stretch>
        </p:blipFill>
        <p:spPr>
          <a:xfrm>
            <a:off x="5105400" y="838200"/>
            <a:ext cx="1489624"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4267200" y="2590801"/>
            <a:ext cx="3673752" cy="1754327"/>
          </a:xfrm>
          <a:prstGeom prst="rect">
            <a:avLst/>
          </a:prstGeom>
          <a:noFill/>
        </p:spPr>
        <p:txBody>
          <a:bodyPr wrap="square" rtlCol="0">
            <a:spAutoFit/>
          </a:bodyPr>
          <a:lstStyle/>
          <a:p>
            <a:endParaRPr lang="en-AU" sz="3600" dirty="0"/>
          </a:p>
          <a:p>
            <a:r>
              <a:rPr lang="en-AU" sz="3600" dirty="0"/>
              <a:t>Tourism industry…</a:t>
            </a:r>
          </a:p>
        </p:txBody>
      </p:sp>
    </p:spTree>
    <p:extLst>
      <p:ext uri="{BB962C8B-B14F-4D97-AF65-F5344CB8AC3E}">
        <p14:creationId xmlns:p14="http://schemas.microsoft.com/office/powerpoint/2010/main" val="27096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AU" sz="4444" dirty="0"/>
            </a:br>
            <a:br>
              <a:rPr lang="en-AU" sz="4444" dirty="0"/>
            </a:br>
            <a:br>
              <a:rPr lang="en-AU" sz="4444" dirty="0"/>
            </a:br>
            <a:br>
              <a:rPr lang="en-AU" sz="4444" dirty="0"/>
            </a:br>
            <a:br>
              <a:rPr lang="en-AU" sz="4444" dirty="0"/>
            </a:br>
            <a:br>
              <a:rPr lang="en-AU" sz="4444" dirty="0"/>
            </a:br>
            <a:r>
              <a:rPr lang="en-AU" sz="4444" b="1" dirty="0">
                <a:solidFill>
                  <a:schemeClr val="tx2"/>
                </a:solidFill>
              </a:rPr>
              <a:t>Tourism Operators </a:t>
            </a:r>
            <a:br>
              <a:rPr lang="en-AU" sz="4444" b="1" dirty="0"/>
            </a:br>
            <a:br>
              <a:rPr lang="en-AU" sz="4444" dirty="0"/>
            </a:br>
            <a:br>
              <a:rPr lang="en-AU" sz="4444" dirty="0"/>
            </a:br>
            <a:br>
              <a:rPr lang="en-AU" sz="4444" dirty="0"/>
            </a:br>
            <a:br>
              <a:rPr lang="en-AU" sz="4444" dirty="0"/>
            </a:br>
            <a:br>
              <a:rPr lang="en-AU" dirty="0"/>
            </a:br>
            <a:endParaRPr lang="en-AU" dirty="0"/>
          </a:p>
        </p:txBody>
      </p:sp>
      <p:pic>
        <p:nvPicPr>
          <p:cNvPr id="7" name="Picture 6" descr="Hero Shot.jpg"/>
          <p:cNvPicPr>
            <a:picLocks noChangeAspect="1"/>
          </p:cNvPicPr>
          <p:nvPr/>
        </p:nvPicPr>
        <p:blipFill>
          <a:blip r:embed="rId3"/>
          <a:stretch>
            <a:fillRect/>
          </a:stretch>
        </p:blipFill>
        <p:spPr>
          <a:xfrm>
            <a:off x="3200401" y="1828800"/>
            <a:ext cx="1752599" cy="3013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GWT pic.jpg"/>
          <p:cNvPicPr>
            <a:picLocks noChangeAspect="1"/>
          </p:cNvPicPr>
          <p:nvPr/>
        </p:nvPicPr>
        <p:blipFill>
          <a:blip r:embed="rId4"/>
          <a:stretch>
            <a:fillRect/>
          </a:stretch>
        </p:blipFill>
        <p:spPr>
          <a:xfrm>
            <a:off x="6553200" y="1828800"/>
            <a:ext cx="3378200" cy="253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514601" y="5029201"/>
            <a:ext cx="3090873" cy="461665"/>
          </a:xfrm>
          <a:prstGeom prst="rect">
            <a:avLst/>
          </a:prstGeom>
          <a:noFill/>
        </p:spPr>
        <p:txBody>
          <a:bodyPr wrap="none" rtlCol="0">
            <a:spAutoFit/>
          </a:bodyPr>
          <a:lstStyle/>
          <a:p>
            <a:r>
              <a:rPr lang="en-AU" sz="2400" i="1" dirty="0"/>
              <a:t>Dreamtime Southern X</a:t>
            </a:r>
          </a:p>
        </p:txBody>
      </p:sp>
      <p:sp>
        <p:nvSpPr>
          <p:cNvPr id="10" name="TextBox 9"/>
          <p:cNvSpPr txBox="1"/>
          <p:nvPr/>
        </p:nvSpPr>
        <p:spPr>
          <a:xfrm>
            <a:off x="6629401" y="4495801"/>
            <a:ext cx="3773267" cy="461665"/>
          </a:xfrm>
          <a:prstGeom prst="rect">
            <a:avLst/>
          </a:prstGeom>
          <a:noFill/>
        </p:spPr>
        <p:txBody>
          <a:bodyPr wrap="square" rtlCol="0">
            <a:spAutoFit/>
          </a:bodyPr>
          <a:lstStyle/>
          <a:p>
            <a:r>
              <a:rPr lang="en-AU" sz="2400" i="1" dirty="0" err="1"/>
              <a:t>Unkya</a:t>
            </a:r>
            <a:r>
              <a:rPr lang="en-AU" sz="2400" i="1" dirty="0"/>
              <a:t> LALC Cultural Tours</a:t>
            </a:r>
          </a:p>
        </p:txBody>
      </p:sp>
    </p:spTree>
    <p:extLst>
      <p:ext uri="{BB962C8B-B14F-4D97-AF65-F5344CB8AC3E}">
        <p14:creationId xmlns:p14="http://schemas.microsoft.com/office/powerpoint/2010/main" val="317747705"/>
      </p:ext>
    </p:extLst>
  </p:cSld>
  <p:clrMapOvr>
    <a:masterClrMapping/>
  </p:clrMapOvr>
</p:sld>
</file>

<file path=ppt/theme/theme1.xml><?xml version="1.0" encoding="utf-8"?>
<a:theme xmlns:a="http://schemas.openxmlformats.org/drawingml/2006/main" name="July 18 DRAFT NSWLAL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291747C9996B41BFF90D55BA191901" ma:contentTypeVersion="13" ma:contentTypeDescription="Create a new document." ma:contentTypeScope="" ma:versionID="84b8a51c6af4d90fe7221247e798bad8">
  <xsd:schema xmlns:xsd="http://www.w3.org/2001/XMLSchema" xmlns:xs="http://www.w3.org/2001/XMLSchema" xmlns:p="http://schemas.microsoft.com/office/2006/metadata/properties" xmlns:ns2="105d461a-305d-4b72-9815-d3cc31b9783b" xmlns:ns3="920ec45e-032d-491c-b9d0-dd88a68b669f" targetNamespace="http://schemas.microsoft.com/office/2006/metadata/properties" ma:root="true" ma:fieldsID="2d184bf19798293aca95531d2adacb22" ns2:_="" ns3:_="">
    <xsd:import namespace="105d461a-305d-4b72-9815-d3cc31b9783b"/>
    <xsd:import namespace="920ec45e-032d-491c-b9d0-dd88a68b66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d461a-305d-4b72-9815-d3cc31b9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68e452-4fa8-46de-abc3-05fbe679722c"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0ec45e-032d-491c-b9d0-dd88a68b669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37a7f3-2d5e-4bf2-983b-b231976e9fdb}" ma:internalName="TaxCatchAll" ma:showField="CatchAllData" ma:web="920ec45e-032d-491c-b9d0-dd88a68b66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5d461a-305d-4b72-9815-d3cc31b9783b">
      <Terms xmlns="http://schemas.microsoft.com/office/infopath/2007/PartnerControls"/>
    </lcf76f155ced4ddcb4097134ff3c332f>
    <TaxCatchAll xmlns="920ec45e-032d-491c-b9d0-dd88a68b669f" xsi:nil="true"/>
  </documentManagement>
</p:properties>
</file>

<file path=customXml/itemProps1.xml><?xml version="1.0" encoding="utf-8"?>
<ds:datastoreItem xmlns:ds="http://schemas.openxmlformats.org/officeDocument/2006/customXml" ds:itemID="{118BEC23-3DE9-413B-8225-4ECB479380B0}"/>
</file>

<file path=customXml/itemProps2.xml><?xml version="1.0" encoding="utf-8"?>
<ds:datastoreItem xmlns:ds="http://schemas.openxmlformats.org/officeDocument/2006/customXml" ds:itemID="{31C3B324-7C10-4E24-9B66-4E5275B1CD66}"/>
</file>

<file path=customXml/itemProps3.xml><?xml version="1.0" encoding="utf-8"?>
<ds:datastoreItem xmlns:ds="http://schemas.openxmlformats.org/officeDocument/2006/customXml" ds:itemID="{E64650D3-51F5-47A8-9571-3C4AD3ED4596}"/>
</file>

<file path=docProps/app.xml><?xml version="1.0" encoding="utf-8"?>
<Properties xmlns="http://schemas.openxmlformats.org/officeDocument/2006/extended-properties" xmlns:vt="http://schemas.openxmlformats.org/officeDocument/2006/docPropsVTypes">
  <TotalTime>8</TotalTime>
  <Words>711</Words>
  <Application>Microsoft Office PowerPoint</Application>
  <PresentationFormat>Widescreen</PresentationFormat>
  <Paragraphs>95</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Cambria</vt:lpstr>
      <vt:lpstr>July 18 DRAFT NSWLALC</vt:lpstr>
      <vt:lpstr>Benefits of Indigenous Tourism</vt:lpstr>
      <vt:lpstr>PowerPoint Presentation</vt:lpstr>
      <vt:lpstr>PowerPoint Presentation</vt:lpstr>
      <vt:lpstr>Cultural Tourism</vt:lpstr>
      <vt:lpstr>PowerPoint Presentation</vt:lpstr>
      <vt:lpstr>PowerPoint Presentation</vt:lpstr>
      <vt:lpstr>      Tourism Operators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Gary Gabbitas</dc:creator>
  <cp:lastModifiedBy>Gary Gabbitas</cp:lastModifiedBy>
  <cp:revision>3</cp:revision>
  <dcterms:created xsi:type="dcterms:W3CDTF">2018-04-13T01:59:29Z</dcterms:created>
  <dcterms:modified xsi:type="dcterms:W3CDTF">2018-04-13T02:07:47Z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0x0101003C291747C9996B41BFF90D55BA191901</vt:lpwstr>
  </property>
</Properties>
</file>