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2.xml" ContentType="application/vnd.openxmlformats-officedocument.presentationml.notes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39.xml" ContentType="application/vnd.openxmlformats-officedocument.presentationml.tags+xml"/>
  <Override PartName="/docProps/app.xml" ContentType="application/vnd.openxmlformats-officedocument.extended-properties+xml"/>
  <Override PartName="/docProps/core.xml" ContentType="application/vnd.openxmlformats-package.core-properties+xml"/>
  <Override PartName="/ppt/tags/tag31.xml" ContentType="application/vnd.openxmlformats-officedocument.presentationml.tags+xml"/>
  <Override PartName="/ppt/tags/tag32.xml" ContentType="application/vnd.openxmlformats-officedocument.presentationml.tags+xml"/>
  <Override PartName="/ppt/tags/tag30.xml" ContentType="application/vnd.openxmlformats-officedocument.presentationml.tags+xml"/>
  <Override PartName="/ppt/tags/tag29.xml" ContentType="application/vnd.openxmlformats-officedocument.presentationml.tags+xml"/>
  <Override PartName="/ppt/tags/tag28.xml" ContentType="application/vnd.openxmlformats-officedocument.presentationml.tags+xml"/>
  <Override PartName="/ppt/tags/tag27.xml" ContentType="application/vnd.openxmlformats-officedocument.presentationml.tags+xml"/>
  <Override PartName="/ppt/tags/tag26.xml" ContentType="application/vnd.openxmlformats-officedocument.presentationml.tags+xml"/>
  <Override PartName="/ppt/tags/tag25.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95.xml" ContentType="application/vnd.openxmlformats-officedocument.presentationml.tags+xml"/>
  <Override PartName="/ppt/tags/tag35.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24.xml" ContentType="application/vnd.openxmlformats-officedocument.presentationml.tags+xml"/>
  <Override PartName="/ppt/tags/tag23.xml" ContentType="application/vnd.openxmlformats-officedocument.presentationml.tags+xml"/>
  <Override PartName="/ppt/tags/tag22.xml" ContentType="application/vnd.openxmlformats-officedocument.presentationml.tags+xml"/>
  <Override PartName="/ppt/tags/tag9.xml" ContentType="application/vnd.openxmlformats-officedocument.presentationml.tags+xml"/>
  <Override PartName="/ppt/tags/tag8.xml" ContentType="application/vnd.openxmlformats-officedocument.presentationml.tags+xml"/>
  <Override PartName="/ppt/tags/tag7.xml" ContentType="application/vnd.openxmlformats-officedocument.presentationml.tags+xml"/>
  <Override PartName="/ppt/tags/tag6.xml" ContentType="application/vnd.openxmlformats-officedocument.presentationml.tags+xml"/>
  <Override PartName="/ppt/tags/tag5.xml" ContentType="application/vnd.openxmlformats-officedocument.presentationml.tags+xml"/>
  <Override PartName="/ppt/tags/tag4.xml" ContentType="application/vnd.openxmlformats-officedocument.presentationml.tags+xml"/>
  <Override PartName="/ppt/tags/tag3.xml" ContentType="application/vnd.openxmlformats-officedocument.presentationml.tags+xml"/>
  <Override PartName="/ppt/tags/tag2.xml" ContentType="application/vnd.openxmlformats-officedocument.presentationml.tag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21.xml" ContentType="application/vnd.openxmlformats-officedocument.presentationml.tags+xml"/>
  <Override PartName="/ppt/tags/tag20.xml" ContentType="application/vnd.openxmlformats-officedocument.presentationml.tags+xml"/>
  <Override PartName="/ppt/tags/tag19.xml" ContentType="application/vnd.openxmlformats-officedocument.presentationml.tags+xml"/>
  <Override PartName="/ppt/tags/tag18.xml" ContentType="application/vnd.openxmlformats-officedocument.presentationml.tags+xml"/>
  <Override PartName="/ppt/tags/tag17.xml" ContentType="application/vnd.openxmlformats-officedocument.presentationml.tags+xml"/>
  <Override PartName="/ppt/tags/tag16.xml" ContentType="application/vnd.openxmlformats-officedocument.presentationml.tags+xml"/>
  <Override PartName="/ppt/tags/tag15.xml" ContentType="application/vnd.openxmlformats-officedocument.presentationml.tags+xml"/>
  <Override PartName="/ppt/tags/tag14.xml" ContentType="application/vnd.openxmlformats-officedocument.presentationml.tags+xml"/>
  <Override PartName="/ppt/tags/tag13.xml" ContentType="application/vnd.openxmlformats-officedocument.presentationml.tags+xml"/>
  <Override PartName="/ppt/tags/tag86.xml" ContentType="application/vnd.openxmlformats-officedocument.presentationml.tags+xml"/>
  <Override PartName="/ppt/tags/tag85.xml" ContentType="application/vnd.openxmlformats-officedocument.presentationml.tags+xml"/>
  <Override PartName="/ppt/tags/tag84.xml" ContentType="application/vnd.openxmlformats-officedocument.presentationml.tags+xml"/>
  <Override PartName="/ppt/tags/tag55.xml" ContentType="application/vnd.openxmlformats-officedocument.presentationml.tags+xml"/>
  <Override PartName="/ppt/tags/tag54.xml" ContentType="application/vnd.openxmlformats-officedocument.presentationml.tags+xml"/>
  <Override PartName="/ppt/tags/tag53.xml" ContentType="application/vnd.openxmlformats-officedocument.presentationml.tags+xml"/>
  <Override PartName="/ppt/tags/tag52.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51.xml" ContentType="application/vnd.openxmlformats-officedocument.presentationml.tags+xml"/>
  <Override PartName="/ppt/tags/tag50.xml" ContentType="application/vnd.openxmlformats-officedocument.presentationml.tags+xml"/>
  <Override PartName="/ppt/tags/tag4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74.xml" ContentType="application/vnd.openxmlformats-officedocument.presentationml.tags+xml"/>
  <Override PartName="/ppt/tags/tag73.xml" ContentType="application/vnd.openxmlformats-officedocument.presentationml.tags+xml"/>
  <Override PartName="/ppt/tags/tag36.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37.xml" ContentType="application/vnd.openxmlformats-officedocument.presentationml.tags+xml"/>
  <Override PartName="/ppt/tags/tag72.xml" ContentType="application/vnd.openxmlformats-officedocument.presentationml.tags+xml"/>
  <Override PartName="/ppt/tags/tag38.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0" autoAdjust="0"/>
    <p:restoredTop sz="94660"/>
  </p:normalViewPr>
  <p:slideViewPr>
    <p:cSldViewPr snapToGrid="0">
      <p:cViewPr varScale="1">
        <p:scale>
          <a:sx n="84" d="100"/>
          <a:sy n="84" d="100"/>
        </p:scale>
        <p:origin x="12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7E0819-DFC2-483E-8DD3-E3FCA9332054}" type="datetimeFigureOut">
              <a:rPr lang="en-AU" smtClean="0"/>
              <a:t>9/04/2018</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FC3B91-D6DF-4797-A1B0-8B9409E99FCE}" type="slidenum">
              <a:rPr lang="en-AU" smtClean="0"/>
              <a:t>‹#›</a:t>
            </a:fld>
            <a:endParaRPr lang="en-AU"/>
          </a:p>
        </p:txBody>
      </p:sp>
    </p:spTree>
    <p:extLst>
      <p:ext uri="{BB962C8B-B14F-4D97-AF65-F5344CB8AC3E}">
        <p14:creationId xmlns:p14="http://schemas.microsoft.com/office/powerpoint/2010/main" val="3006293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1018824" rtl="0" eaLnBrk="1" fontAlgn="auto" latinLnBrk="0" hangingPunct="1">
              <a:lnSpc>
                <a:spcPct val="100000"/>
              </a:lnSpc>
              <a:spcBef>
                <a:spcPts val="0"/>
              </a:spcBef>
              <a:spcAft>
                <a:spcPts val="0"/>
              </a:spcAft>
              <a:buClrTx/>
              <a:buSzTx/>
              <a:buFontTx/>
              <a:buNone/>
              <a:tabLst/>
              <a:defRPr/>
            </a:pPr>
            <a:fld id="{6B2C06E8-48A6-4E03-8711-C45C0018F498}" type="slidenum">
              <a:rPr kumimoji="0" lang="en-AU"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824"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0891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1018824" rtl="0" eaLnBrk="1" fontAlgn="auto" latinLnBrk="0" hangingPunct="1">
              <a:lnSpc>
                <a:spcPct val="100000"/>
              </a:lnSpc>
              <a:spcBef>
                <a:spcPts val="0"/>
              </a:spcBef>
              <a:spcAft>
                <a:spcPts val="0"/>
              </a:spcAft>
              <a:buClrTx/>
              <a:buSzTx/>
              <a:buFontTx/>
              <a:buNone/>
              <a:tabLst/>
              <a:defRPr/>
            </a:pPr>
            <a:fld id="{048706B8-EBCC-470A-8AE8-B49CE76EE6E5}"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824"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13649124"/>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5" Type="http://schemas.openxmlformats.org/officeDocument/2006/relationships/tags" Target="../tags/tag6.xml"/><Relationship Id="rId4" Type="http://schemas.openxmlformats.org/officeDocument/2006/relationships/tags" Target="../tags/tag5.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slideMaster" Target="../slideMasters/slideMaster1.xml"/><Relationship Id="rId4" Type="http://schemas.openxmlformats.org/officeDocument/2006/relationships/tags" Target="../tags/tag4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4"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54.xml"/><Relationship Id="rId7" Type="http://schemas.openxmlformats.org/officeDocument/2006/relationships/slideMaster" Target="../slideMasters/slideMaster1.xml"/><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tags" Target="../tags/tag57.xml"/><Relationship Id="rId5" Type="http://schemas.openxmlformats.org/officeDocument/2006/relationships/tags" Target="../tags/tag56.xml"/><Relationship Id="rId4" Type="http://schemas.openxmlformats.org/officeDocument/2006/relationships/tags" Target="../tags/tag55.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60.xml"/><Relationship Id="rId7" Type="http://schemas.openxmlformats.org/officeDocument/2006/relationships/slideMaster" Target="../slideMasters/slideMaster1.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tags" Target="../tags/tag63.xml"/><Relationship Id="rId5" Type="http://schemas.openxmlformats.org/officeDocument/2006/relationships/tags" Target="../tags/tag62.xml"/><Relationship Id="rId4" Type="http://schemas.openxmlformats.org/officeDocument/2006/relationships/tags" Target="../tags/tag61.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71.xml"/><Relationship Id="rId3" Type="http://schemas.openxmlformats.org/officeDocument/2006/relationships/tags" Target="../tags/tag66.xml"/><Relationship Id="rId7" Type="http://schemas.openxmlformats.org/officeDocument/2006/relationships/tags" Target="../tags/tag70.xml"/><Relationship Id="rId2" Type="http://schemas.openxmlformats.org/officeDocument/2006/relationships/tags" Target="../tags/tag65.xml"/><Relationship Id="rId1" Type="http://schemas.openxmlformats.org/officeDocument/2006/relationships/tags" Target="../tags/tag64.xml"/><Relationship Id="rId6" Type="http://schemas.openxmlformats.org/officeDocument/2006/relationships/tags" Target="../tags/tag69.xml"/><Relationship Id="rId5" Type="http://schemas.openxmlformats.org/officeDocument/2006/relationships/tags" Target="../tags/tag68.xml"/><Relationship Id="rId4" Type="http://schemas.openxmlformats.org/officeDocument/2006/relationships/tags" Target="../tags/tag67.xml"/><Relationship Id="rId9"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slideMaster" Target="../slideMasters/slideMaster1.xml"/><Relationship Id="rId5" Type="http://schemas.openxmlformats.org/officeDocument/2006/relationships/tags" Target="../tags/tag13.xml"/><Relationship Id="rId4" Type="http://schemas.openxmlformats.org/officeDocument/2006/relationships/tags" Target="../tags/tag12.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6.xml"/><Relationship Id="rId7"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tags" Target="../tags/tag19.xml"/><Relationship Id="rId5" Type="http://schemas.openxmlformats.org/officeDocument/2006/relationships/tags" Target="../tags/tag18.xml"/><Relationship Id="rId4" Type="http://schemas.openxmlformats.org/officeDocument/2006/relationships/tags" Target="../tags/tag17.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2.xml"/><Relationship Id="rId7"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4" Type="http://schemas.openxmlformats.org/officeDocument/2006/relationships/tags" Target="../tags/tag23.xml"/></Relationships>
</file>

<file path=ppt/slideLayouts/_rels/slideLayout5.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28.xml"/><Relationship Id="rId7" Type="http://schemas.openxmlformats.org/officeDocument/2006/relationships/tags" Target="../tags/tag32.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tags" Target="../tags/tag31.xml"/><Relationship Id="rId5" Type="http://schemas.openxmlformats.org/officeDocument/2006/relationships/tags" Target="../tags/tag30.xml"/><Relationship Id="rId4" Type="http://schemas.openxmlformats.org/officeDocument/2006/relationships/tags" Target="../tags/tag29.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slideMaster" Target="../slideMasters/slideMaster1.xml"/><Relationship Id="rId4" Type="http://schemas.openxmlformats.org/officeDocument/2006/relationships/tags" Target="../tags/tag36.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slideMaster" Target="../slideMasters/slideMaster1.xml"/><Relationship Id="rId4" Type="http://schemas.openxmlformats.org/officeDocument/2006/relationships/tags" Target="../tags/tag40.xml"/></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2.xml"/><Relationship Id="rId1" Type="http://schemas.openxmlformats.org/officeDocument/2006/relationships/tags" Target="../tags/tag41.xml"/></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grpSp>
        <p:nvGrpSpPr>
          <p:cNvPr id="40" name="Logo with Panels"/>
          <p:cNvGrpSpPr/>
          <p:nvPr userDrawn="1"/>
        </p:nvGrpSpPr>
        <p:grpSpPr>
          <a:xfrm>
            <a:off x="1370144" y="0"/>
            <a:ext cx="10821856" cy="6457244"/>
            <a:chOff x="1130368" y="0"/>
            <a:chExt cx="8928031" cy="7318210"/>
          </a:xfrm>
        </p:grpSpPr>
        <p:grpSp>
          <p:nvGrpSpPr>
            <p:cNvPr id="4" name="Logo Shapes"/>
            <p:cNvGrpSpPr/>
            <p:nvPr userDrawn="1"/>
          </p:nvGrpSpPr>
          <p:grpSpPr>
            <a:xfrm>
              <a:off x="1904992" y="0"/>
              <a:ext cx="8153407" cy="6792223"/>
              <a:chOff x="1828800" y="-7143"/>
              <a:chExt cx="8153407" cy="6792223"/>
            </a:xfrm>
          </p:grpSpPr>
          <p:sp>
            <p:nvSpPr>
              <p:cNvPr id="23" name="Rectangle 1"/>
              <p:cNvSpPr>
                <a:spLocks noChangeArrowheads="1"/>
              </p:cNvSpPr>
              <p:nvPr/>
            </p:nvSpPr>
            <p:spPr bwMode="gray">
              <a:xfrm>
                <a:off x="1832930" y="4496096"/>
                <a:ext cx="8149277" cy="2288752"/>
              </a:xfrm>
              <a:prstGeom prst="rect">
                <a:avLst/>
              </a:prstGeom>
              <a:solidFill>
                <a:srgbClr val="F3BE2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68" name="Rectangle 2"/>
              <p:cNvSpPr>
                <a:spLocks noChangeArrowheads="1"/>
              </p:cNvSpPr>
              <p:nvPr userDrawn="1"/>
            </p:nvSpPr>
            <p:spPr bwMode="gray">
              <a:xfrm>
                <a:off x="1828800" y="3583783"/>
                <a:ext cx="7132320" cy="3201066"/>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0" name="Rectangle 3"/>
              <p:cNvSpPr>
                <a:spLocks noChangeArrowheads="1"/>
              </p:cNvSpPr>
              <p:nvPr userDrawn="1"/>
            </p:nvSpPr>
            <p:spPr bwMode="gray">
              <a:xfrm>
                <a:off x="1828800" y="4496096"/>
                <a:ext cx="7132320" cy="2288752"/>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4" name="Rectangle 4"/>
              <p:cNvSpPr>
                <a:spLocks noChangeArrowheads="1"/>
              </p:cNvSpPr>
              <p:nvPr/>
            </p:nvSpPr>
            <p:spPr bwMode="gray">
              <a:xfrm>
                <a:off x="1828800" y="-7143"/>
                <a:ext cx="6248400" cy="6772722"/>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8" name="Rectangle 5"/>
              <p:cNvSpPr>
                <a:spLocks noChangeArrowheads="1"/>
              </p:cNvSpPr>
              <p:nvPr userDrawn="1"/>
            </p:nvSpPr>
            <p:spPr bwMode="gray">
              <a:xfrm>
                <a:off x="1828800" y="1057864"/>
                <a:ext cx="6492240" cy="5707715"/>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69" name="Rectangle 6"/>
              <p:cNvSpPr>
                <a:spLocks noChangeArrowheads="1"/>
              </p:cNvSpPr>
              <p:nvPr userDrawn="1"/>
            </p:nvSpPr>
            <p:spPr bwMode="gray">
              <a:xfrm>
                <a:off x="1828800" y="3583783"/>
                <a:ext cx="6492240" cy="3201066"/>
              </a:xfrm>
              <a:prstGeom prst="rect">
                <a:avLst/>
              </a:prstGeom>
              <a:solidFill>
                <a:srgbClr val="DB4D5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9" name="Rectangle 7"/>
              <p:cNvSpPr>
                <a:spLocks noChangeArrowheads="1"/>
              </p:cNvSpPr>
              <p:nvPr userDrawn="1"/>
            </p:nvSpPr>
            <p:spPr bwMode="gray">
              <a:xfrm>
                <a:off x="1828800" y="1057864"/>
                <a:ext cx="6248400" cy="5707715"/>
              </a:xfrm>
              <a:prstGeom prst="rect">
                <a:avLst/>
              </a:prstGeom>
              <a:solidFill>
                <a:srgbClr val="D74021"/>
              </a:solidFill>
              <a:ln w="0">
                <a:noFill/>
                <a:prstDash val="solid"/>
                <a:miter lim="800000"/>
                <a:headEnd/>
                <a:tailEnd/>
              </a:ln>
            </p:spPr>
            <p:txBody>
              <a:bodyPr vert="horz" wrap="square" lIns="0" tIns="0" rIns="0" bIns="0" numCol="1" anchor="t" anchorCtr="0" compatLnSpc="1">
                <a:prstTxWarp prst="textNoShape">
                  <a:avLst/>
                </a:prstTxWarp>
              </a:bodyPr>
              <a:lstStyle/>
              <a:p>
                <a:endParaRPr lang="en-GB" sz="1588" noProof="0" dirty="0"/>
              </a:p>
            </p:txBody>
          </p:sp>
          <p:sp>
            <p:nvSpPr>
              <p:cNvPr id="26" name="Rectangle 8"/>
              <p:cNvSpPr>
                <a:spLocks noChangeArrowheads="1"/>
              </p:cNvSpPr>
              <p:nvPr userDrawn="1"/>
            </p:nvSpPr>
            <p:spPr bwMode="gray">
              <a:xfrm>
                <a:off x="1828800" y="4496096"/>
                <a:ext cx="6492240" cy="2288752"/>
              </a:xfrm>
              <a:prstGeom prst="rect">
                <a:avLst/>
              </a:prstGeom>
              <a:solidFill>
                <a:srgbClr val="D1390D"/>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7" name="Rectangle 9"/>
              <p:cNvSpPr/>
              <p:nvPr userDrawn="1"/>
            </p:nvSpPr>
            <p:spPr bwMode="gray">
              <a:xfrm>
                <a:off x="1828800" y="3583783"/>
                <a:ext cx="6246019" cy="3201066"/>
              </a:xfrm>
              <a:prstGeom prst="rect">
                <a:avLst/>
              </a:prstGeom>
              <a:solidFill>
                <a:srgbClr val="CD2F0E"/>
              </a:solidFill>
              <a:ln w="0">
                <a:noFill/>
                <a:prstDash val="solid"/>
                <a:round/>
                <a:headEnd/>
                <a:tailEnd/>
              </a:ln>
            </p:spPr>
            <p:txBody>
              <a:bodyPr vert="horz" wrap="square" lIns="91440" tIns="45720" rIns="91440" bIns="45720" numCol="1" anchor="t" anchorCtr="0" compatLnSpc="1">
                <a:prstTxWarp prst="textNoShape">
                  <a:avLst/>
                </a:prstTxWarp>
              </a:bodyPr>
              <a:lstStyle/>
              <a:p>
                <a:pPr marL="0" algn="l" defTabSz="899010" rtl="0" eaLnBrk="1" latinLnBrk="0" hangingPunct="1"/>
                <a:endParaRPr lang="en-GB" sz="1765" kern="1200" noProof="0" dirty="0">
                  <a:solidFill>
                    <a:schemeClr val="tx1"/>
                  </a:solidFill>
                  <a:latin typeface="+mn-lt"/>
                  <a:ea typeface="+mn-ea"/>
                  <a:cs typeface="+mn-cs"/>
                </a:endParaRPr>
              </a:p>
            </p:txBody>
          </p:sp>
          <p:sp>
            <p:nvSpPr>
              <p:cNvPr id="30" name="Rectangle 10"/>
              <p:cNvSpPr>
                <a:spLocks noChangeArrowheads="1"/>
              </p:cNvSpPr>
              <p:nvPr userDrawn="1"/>
            </p:nvSpPr>
            <p:spPr bwMode="gray">
              <a:xfrm>
                <a:off x="1828800" y="4495801"/>
                <a:ext cx="6245352" cy="2288752"/>
              </a:xfrm>
              <a:prstGeom prst="rect">
                <a:avLst/>
              </a:prstGeom>
              <a:solidFill>
                <a:srgbClr val="C42303"/>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71" name="Rectangle 11"/>
              <p:cNvSpPr>
                <a:spLocks noChangeArrowheads="1"/>
              </p:cNvSpPr>
              <p:nvPr userDrawn="1"/>
            </p:nvSpPr>
            <p:spPr bwMode="gray">
              <a:xfrm>
                <a:off x="1828800" y="4800832"/>
                <a:ext cx="2286000" cy="1984248"/>
              </a:xfrm>
              <a:prstGeom prst="rect">
                <a:avLst/>
              </a:prstGeom>
              <a:solidFill>
                <a:srgbClr val="9A170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grpSp>
        <p:grpSp>
          <p:nvGrpSpPr>
            <p:cNvPr id="36" name="Logo"/>
            <p:cNvGrpSpPr/>
            <p:nvPr userDrawn="1"/>
          </p:nvGrpSpPr>
          <p:grpSpPr>
            <a:xfrm>
              <a:off x="1130368" y="6790556"/>
              <a:ext cx="905256" cy="527654"/>
              <a:chOff x="1130368" y="6790556"/>
              <a:chExt cx="905256" cy="527654"/>
            </a:xfrm>
          </p:grpSpPr>
          <p:sp>
            <p:nvSpPr>
              <p:cNvPr id="38" name="Rectangle 0"/>
              <p:cNvSpPr>
                <a:spLocks noChangeArrowheads="1"/>
              </p:cNvSpPr>
              <p:nvPr userDrawn="1"/>
            </p:nvSpPr>
            <p:spPr bwMode="black">
              <a:xfrm>
                <a:off x="1676368" y="6790556"/>
                <a:ext cx="228600" cy="57350"/>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806867" rtl="0" eaLnBrk="1" fontAlgn="auto" latinLnBrk="0" hangingPunct="1">
                  <a:lnSpc>
                    <a:spcPct val="100000"/>
                  </a:lnSpc>
                  <a:spcBef>
                    <a:spcPts val="0"/>
                  </a:spcBef>
                  <a:spcAft>
                    <a:spcPts val="0"/>
                  </a:spcAft>
                  <a:buClrTx/>
                  <a:buSzTx/>
                  <a:buFontTx/>
                  <a:buNone/>
                  <a:tabLst/>
                  <a:defRPr/>
                </a:pPr>
                <a:endParaRPr kumimoji="0" lang="en-GB" sz="1588" b="0" i="0" u="none" strike="noStrike" kern="1200" cap="none" spc="0" normalizeH="0" baseline="0" noProof="0" dirty="0">
                  <a:ln>
                    <a:noFill/>
                  </a:ln>
                  <a:solidFill>
                    <a:srgbClr val="000000"/>
                  </a:solidFill>
                  <a:effectLst/>
                  <a:uLnTx/>
                  <a:uFillTx/>
                  <a:latin typeface="Arial"/>
                  <a:ea typeface="+mn-ea"/>
                  <a:cs typeface="+mn-cs"/>
                </a:endParaRPr>
              </a:p>
            </p:txBody>
          </p:sp>
          <p:sp>
            <p:nvSpPr>
              <p:cNvPr id="39" name="Freeform 38"/>
              <p:cNvSpPr>
                <a:spLocks noEditPoints="1"/>
              </p:cNvSpPr>
              <p:nvPr userDrawn="1"/>
            </p:nvSpPr>
            <p:spPr bwMode="black">
              <a:xfrm>
                <a:off x="1130368" y="6976999"/>
                <a:ext cx="905256" cy="341211"/>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806867" rtl="0" eaLnBrk="1" fontAlgn="auto" latinLnBrk="0" hangingPunct="1">
                  <a:lnSpc>
                    <a:spcPct val="100000"/>
                  </a:lnSpc>
                  <a:spcBef>
                    <a:spcPts val="0"/>
                  </a:spcBef>
                  <a:spcAft>
                    <a:spcPts val="0"/>
                  </a:spcAft>
                  <a:buClrTx/>
                  <a:buSzTx/>
                  <a:buFontTx/>
                  <a:buNone/>
                  <a:tabLst/>
                  <a:defRPr/>
                </a:pPr>
                <a:endParaRPr kumimoji="0" lang="en-GB" sz="1588" b="0" i="0" u="none" strike="noStrike" kern="1200" cap="none" spc="0" normalizeH="0" baseline="0" noProof="0" dirty="0">
                  <a:ln>
                    <a:noFill/>
                  </a:ln>
                  <a:solidFill>
                    <a:srgbClr val="000000"/>
                  </a:solidFill>
                  <a:effectLst/>
                  <a:uLnTx/>
                  <a:uFillTx/>
                  <a:latin typeface="Arial"/>
                  <a:ea typeface="+mn-ea"/>
                  <a:cs typeface="+mn-cs"/>
                </a:endParaRPr>
              </a:p>
            </p:txBody>
          </p:sp>
        </p:grpSp>
      </p:grpSp>
      <p:sp>
        <p:nvSpPr>
          <p:cNvPr id="48" name="Descriptor"/>
          <p:cNvSpPr>
            <a:spLocks noGrp="1"/>
          </p:cNvSpPr>
          <p:nvPr userDrawn="1">
            <p:custDataLst>
              <p:tags r:id="rId1"/>
            </p:custDataLst>
          </p:nvPr>
        </p:nvSpPr>
        <p:spPr bwMode="white">
          <a:xfrm>
            <a:off x="2496001" y="539732"/>
            <a:ext cx="65" cy="190052"/>
          </a:xfrm>
          <a:prstGeom prst="rect">
            <a:avLst/>
          </a:prstGeom>
        </p:spPr>
        <p:txBody>
          <a:bodyPr vert="horz" wrap="none" lIns="0" tIns="0" rIns="0" bIns="0" rtlCol="0" anchor="b" anchorCtr="0">
            <a:spAutoFit/>
          </a:bodyPr>
          <a:lstStyle>
            <a:lvl1pPr marL="0" marR="0" indent="0" algn="l" defTabSz="1019175" rtl="0" eaLnBrk="1" fontAlgn="base" latinLnBrk="0" hangingPunct="1">
              <a:lnSpc>
                <a:spcPct val="100000"/>
              </a:lnSpc>
              <a:spcBef>
                <a:spcPts val="0"/>
              </a:spcBef>
              <a:spcAft>
                <a:spcPts val="0"/>
              </a:spcAft>
              <a:buClr>
                <a:srgbClr val="000000"/>
              </a:buClr>
              <a:buSzTx/>
              <a:buFont typeface="Wingdings" pitchFamily="2" charset="2"/>
              <a:buNone/>
              <a:tabLst/>
              <a:defRPr sz="1100" kern="1200">
                <a:solidFill>
                  <a:schemeClr val="tx1"/>
                </a:solidFill>
                <a:latin typeface="Georgia" pitchFamily="18" charset="0"/>
                <a:ea typeface="+mn-ea"/>
                <a:cs typeface="+mn-cs"/>
              </a:defRPr>
            </a:lvl1pPr>
            <a:lvl2pPr marL="234950" marR="0" indent="-228600" algn="l" defTabSz="1019175" rtl="0" eaLnBrk="1" fontAlgn="base" latinLnBrk="0" hangingPunct="1">
              <a:lnSpc>
                <a:spcPct val="100000"/>
              </a:lnSpc>
              <a:spcBef>
                <a:spcPts val="0"/>
              </a:spcBef>
              <a:spcAft>
                <a:spcPts val="0"/>
              </a:spcAft>
              <a:buClr>
                <a:srgbClr val="000000"/>
              </a:buClr>
              <a:buSzTx/>
              <a:buFont typeface="Times New Roman" pitchFamily="18" charset="0"/>
              <a:buChar char="•"/>
              <a:tabLst/>
              <a:defRPr sz="1100" kern="1200">
                <a:solidFill>
                  <a:schemeClr val="tx1"/>
                </a:solidFill>
                <a:latin typeface="Georgia" pitchFamily="18" charset="0"/>
                <a:ea typeface="+mn-ea"/>
                <a:cs typeface="+mn-cs"/>
              </a:defRPr>
            </a:lvl2pPr>
            <a:lvl3pPr marL="475488" marR="0" indent="-227013" algn="l" defTabSz="1019175" rtl="0" eaLnBrk="1" fontAlgn="base" latinLnBrk="0" hangingPunct="1">
              <a:lnSpc>
                <a:spcPct val="100000"/>
              </a:lnSpc>
              <a:spcBef>
                <a:spcPts val="0"/>
              </a:spcBef>
              <a:spcAft>
                <a:spcPts val="0"/>
              </a:spcAft>
              <a:buClr>
                <a:srgbClr val="000000"/>
              </a:buClr>
              <a:buSzTx/>
              <a:buFont typeface="Arial" pitchFamily="34" charset="0"/>
              <a:buChar char="-"/>
              <a:tabLst/>
              <a:defRPr sz="1100" kern="1200">
                <a:solidFill>
                  <a:schemeClr val="tx1"/>
                </a:solidFill>
                <a:latin typeface="Georgia" pitchFamily="18" charset="0"/>
                <a:ea typeface="+mn-ea"/>
                <a:cs typeface="+mn-cs"/>
              </a:defRPr>
            </a:lvl3pPr>
            <a:lvl4pPr marL="685800" marR="0" indent="-237744"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a:solidFill>
                  <a:schemeClr val="tx1"/>
                </a:solidFill>
                <a:latin typeface="Georgia" pitchFamily="18" charset="0"/>
                <a:ea typeface="+mn-ea"/>
                <a:cs typeface="+mn-cs"/>
              </a:defRPr>
            </a:lvl4pPr>
            <a:lvl5pPr marL="914400" marR="0" indent="-228600"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baseline="0">
                <a:solidFill>
                  <a:schemeClr val="tx1"/>
                </a:solidFill>
                <a:latin typeface="Georgia" pitchFamily="18" charset="0"/>
                <a:ea typeface="+mn-ea"/>
                <a:cs typeface="+mn-cs"/>
              </a:defRPr>
            </a:lvl5pPr>
            <a:lvl6pPr marL="237744" indent="-237744" algn="l" defTabSz="1018824" rtl="0" eaLnBrk="1" latinLnBrk="0" hangingPunct="1">
              <a:lnSpc>
                <a:spcPct val="100000"/>
              </a:lnSpc>
              <a:spcBef>
                <a:spcPts val="0"/>
              </a:spcBef>
              <a:spcAft>
                <a:spcPts val="0"/>
              </a:spcAft>
              <a:buFont typeface="+mj-lt"/>
              <a:buAutoNum type="arabicPeriod"/>
              <a:defRPr lang="en-GB" sz="1100" kern="1200" baseline="0" noProof="0" dirty="0" smtClean="0">
                <a:solidFill>
                  <a:schemeClr val="tx1"/>
                </a:solidFill>
                <a:latin typeface="Georgia" pitchFamily="18" charset="0"/>
                <a:ea typeface="+mn-ea"/>
                <a:cs typeface="+mn-cs"/>
              </a:defRPr>
            </a:lvl6pPr>
            <a:lvl7pPr marL="475488" indent="-228600" algn="l" defTabSz="1018824" rtl="0" eaLnBrk="1" latinLnBrk="0" hangingPunct="1">
              <a:lnSpc>
                <a:spcPct val="100000"/>
              </a:lnSpc>
              <a:spcBef>
                <a:spcPts val="0"/>
              </a:spcBef>
              <a:spcAft>
                <a:spcPts val="0"/>
              </a:spcAft>
              <a:buFont typeface="+mj-lt"/>
              <a:buAutoNum type="alphaLcPeriod"/>
              <a:defRPr lang="en-GB" sz="1100" kern="1200" baseline="0" noProof="0" dirty="0" smtClean="0">
                <a:solidFill>
                  <a:schemeClr val="tx1"/>
                </a:solidFill>
                <a:latin typeface="Georgia" pitchFamily="18" charset="0"/>
                <a:ea typeface="+mn-ea"/>
                <a:cs typeface="+mn-cs"/>
              </a:defRPr>
            </a:lvl7pPr>
            <a:lvl8pPr marL="682625" indent="-228600" algn="l" defTabSz="1018824" rtl="0" eaLnBrk="1" latinLnBrk="0" hangingPunct="1">
              <a:lnSpc>
                <a:spcPct val="100000"/>
              </a:lnSpc>
              <a:spcBef>
                <a:spcPts val="0"/>
              </a:spcBef>
              <a:spcAft>
                <a:spcPts val="0"/>
              </a:spcAft>
              <a:buFont typeface="+mj-lt"/>
              <a:buAutoNum type="romanLcPeriod"/>
              <a:defRPr lang="en-GB" sz="1100" kern="1200" baseline="0" noProof="0" dirty="0" smtClean="0">
                <a:solidFill>
                  <a:schemeClr val="tx1"/>
                </a:solidFill>
                <a:latin typeface="Georgia" pitchFamily="18" charset="0"/>
                <a:ea typeface="+mn-ea"/>
                <a:cs typeface="+mn-cs"/>
              </a:defRPr>
            </a:lvl8pPr>
            <a:lvl9pPr marL="0" indent="0" algn="l" defTabSz="1018824" rtl="0" eaLnBrk="1" latinLnBrk="0" hangingPunct="1">
              <a:lnSpc>
                <a:spcPct val="100000"/>
              </a:lnSpc>
              <a:spcBef>
                <a:spcPts val="0"/>
              </a:spcBef>
              <a:spcAft>
                <a:spcPts val="600"/>
              </a:spcAft>
              <a:buFont typeface="Arial" pitchFamily="34" charset="0"/>
              <a:buNone/>
              <a:defRPr lang="en-GB" sz="1100" b="1" kern="1200" baseline="0" noProof="0" dirty="0" smtClean="0">
                <a:solidFill>
                  <a:schemeClr val="tx2"/>
                </a:solidFill>
                <a:latin typeface="Georgia" pitchFamily="18" charset="0"/>
                <a:ea typeface="+mn-ea"/>
                <a:cs typeface="+mn-cs"/>
              </a:defRPr>
            </a:lvl9pPr>
          </a:lstStyle>
          <a:p>
            <a:pPr lvl="0">
              <a:spcBef>
                <a:spcPct val="0"/>
              </a:spcBef>
              <a:defRPr/>
            </a:pPr>
            <a:endParaRPr lang="en-GB" sz="1235" b="0" i="0" dirty="0">
              <a:solidFill>
                <a:schemeClr val="bg1"/>
              </a:solidFill>
              <a:latin typeface="Arial" pitchFamily="34" charset="0"/>
              <a:cs typeface="Arial" pitchFamily="34" charset="0"/>
            </a:endParaRPr>
          </a:p>
        </p:txBody>
      </p:sp>
      <p:sp>
        <p:nvSpPr>
          <p:cNvPr id="42" name="Report Title"/>
          <p:cNvSpPr>
            <a:spLocks noGrp="1"/>
          </p:cNvSpPr>
          <p:nvPr>
            <p:ph type="ctrTitle" hasCustomPrompt="1"/>
            <p:custDataLst>
              <p:tags r:id="rId2"/>
            </p:custDataLst>
          </p:nvPr>
        </p:nvSpPr>
        <p:spPr bwMode="white">
          <a:xfrm>
            <a:off x="2493113" y="1112680"/>
            <a:ext cx="7204364" cy="455766"/>
          </a:xfrm>
        </p:spPr>
        <p:txBody>
          <a:bodyPr vert="horz" lIns="0" tIns="0" rIns="0" bIns="64008" rtlCol="0" anchor="t" anchorCtr="0">
            <a:spAutoFit/>
          </a:bodyPr>
          <a:lstStyle>
            <a:lvl1pPr algn="l" defTabSz="899010" rtl="0" eaLnBrk="1" latinLnBrk="0" hangingPunct="1">
              <a:lnSpc>
                <a:spcPct val="90000"/>
              </a:lnSpc>
              <a:spcBef>
                <a:spcPct val="0"/>
              </a:spcBef>
              <a:buNone/>
              <a:defRPr lang="en-GB" sz="2824" b="1" i="1" kern="1200" baseline="0" noProof="0">
                <a:solidFill>
                  <a:schemeClr val="bg1"/>
                </a:solidFill>
                <a:latin typeface="+mj-lt"/>
                <a:ea typeface="+mj-ea"/>
                <a:cs typeface="+mj-cs"/>
              </a:defRPr>
            </a:lvl1pPr>
          </a:lstStyle>
          <a:p>
            <a:r>
              <a:rPr lang="en-GB" noProof="0" dirty="0"/>
              <a:t>Report Title</a:t>
            </a:r>
          </a:p>
        </p:txBody>
      </p:sp>
      <p:sp>
        <p:nvSpPr>
          <p:cNvPr id="41" name="Report Subtitle"/>
          <p:cNvSpPr>
            <a:spLocks noGrp="1"/>
          </p:cNvSpPr>
          <p:nvPr>
            <p:ph type="subTitle" idx="1" hasCustomPrompt="1"/>
            <p:custDataLst>
              <p:tags r:id="rId3"/>
            </p:custDataLst>
          </p:nvPr>
        </p:nvSpPr>
        <p:spPr bwMode="white">
          <a:xfrm>
            <a:off x="2493113" y="1575166"/>
            <a:ext cx="7204364" cy="391057"/>
          </a:xfrm>
        </p:spPr>
        <p:txBody>
          <a:bodyPr tIns="0" bIns="0">
            <a:spAutoFit/>
          </a:bodyPr>
          <a:lstStyle>
            <a:lvl1pPr marL="0" indent="0" algn="l">
              <a:lnSpc>
                <a:spcPct val="90000"/>
              </a:lnSpc>
              <a:spcAft>
                <a:spcPts val="0"/>
              </a:spcAft>
              <a:buNone/>
              <a:defRPr sz="2824" baseline="0">
                <a:solidFill>
                  <a:schemeClr val="bg1"/>
                </a:solidFill>
                <a:latin typeface="+mj-lt"/>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GB" noProof="0" dirty="0"/>
              <a:t>Subtitle</a:t>
            </a:r>
          </a:p>
        </p:txBody>
      </p:sp>
      <p:cxnSp>
        <p:nvCxnSpPr>
          <p:cNvPr id="25" name="Frame Line"/>
          <p:cNvCxnSpPr/>
          <p:nvPr userDrawn="1"/>
        </p:nvCxnSpPr>
        <p:spPr>
          <a:xfrm flipV="1">
            <a:off x="461818" y="3171487"/>
            <a:ext cx="1662545" cy="127059"/>
          </a:xfrm>
          <a:prstGeom prst="bentConnector3">
            <a:avLst>
              <a:gd name="adj1" fmla="val -174"/>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32" name="Draft Stamp"/>
          <p:cNvSpPr txBox="1"/>
          <p:nvPr userDrawn="1">
            <p:custDataLst>
              <p:tags r:id="rId4"/>
            </p:custDataLst>
          </p:nvPr>
        </p:nvSpPr>
        <p:spPr bwMode="black">
          <a:xfrm>
            <a:off x="642851" y="3566160"/>
            <a:ext cx="1662545" cy="257949"/>
          </a:xfrm>
          <a:prstGeom prst="rect">
            <a:avLst/>
          </a:prstGeom>
          <a:noFill/>
          <a:ln>
            <a:noFill/>
          </a:ln>
        </p:spPr>
        <p:txBody>
          <a:bodyPr wrap="square" lIns="0" tIns="0" rIns="0" bIns="121024" rtlCol="0" anchor="t" anchorCtr="0">
            <a:spAutoFit/>
          </a:bodyPr>
          <a:lstStyle/>
          <a:p>
            <a:pPr algn="l">
              <a:lnSpc>
                <a:spcPct val="100000"/>
              </a:lnSpc>
            </a:pPr>
            <a:endParaRPr lang="en-GB" sz="882" b="1" i="1" dirty="0">
              <a:solidFill>
                <a:schemeClr val="tx1"/>
              </a:solidFill>
              <a:latin typeface="Georgia" pitchFamily="18" charset="0"/>
            </a:endParaRPr>
          </a:p>
        </p:txBody>
      </p:sp>
      <p:sp>
        <p:nvSpPr>
          <p:cNvPr id="31" name="Confidentiality Stamp"/>
          <p:cNvSpPr>
            <a:spLocks noGrp="1"/>
          </p:cNvSpPr>
          <p:nvPr userDrawn="1">
            <p:custDataLst>
              <p:tags r:id="rId5"/>
            </p:custDataLst>
          </p:nvPr>
        </p:nvSpPr>
        <p:spPr>
          <a:xfrm>
            <a:off x="642850" y="3290824"/>
            <a:ext cx="1483636" cy="135743"/>
          </a:xfrm>
          <a:prstGeom prst="rect">
            <a:avLst/>
          </a:prstGeom>
        </p:spPr>
        <p:txBody>
          <a:bodyPr vert="horz" wrap="square" lIns="0" tIns="0" rIns="0" bIns="0" rtlCol="0">
            <a:spAutoFit/>
          </a:bodyPr>
          <a:lstStyle>
            <a:lvl1pPr marL="0" marR="0" indent="0" algn="l" defTabSz="1019175" rtl="0" eaLnBrk="1" fontAlgn="base" latinLnBrk="0" hangingPunct="1">
              <a:lnSpc>
                <a:spcPct val="100000"/>
              </a:lnSpc>
              <a:spcBef>
                <a:spcPts val="0"/>
              </a:spcBef>
              <a:spcAft>
                <a:spcPts val="0"/>
              </a:spcAft>
              <a:buClr>
                <a:srgbClr val="000000"/>
              </a:buClr>
              <a:buSzTx/>
              <a:buFont typeface="Wingdings" pitchFamily="2" charset="2"/>
              <a:buNone/>
              <a:tabLst/>
              <a:defRPr sz="1100" kern="1200">
                <a:solidFill>
                  <a:schemeClr val="tx1"/>
                </a:solidFill>
                <a:latin typeface="Georgia" pitchFamily="18" charset="0"/>
                <a:ea typeface="+mn-ea"/>
                <a:cs typeface="+mn-cs"/>
              </a:defRPr>
            </a:lvl1pPr>
            <a:lvl2pPr marL="234950" marR="0" indent="-228600" algn="l" defTabSz="1019175" rtl="0" eaLnBrk="1" fontAlgn="base" latinLnBrk="0" hangingPunct="1">
              <a:lnSpc>
                <a:spcPct val="100000"/>
              </a:lnSpc>
              <a:spcBef>
                <a:spcPts val="0"/>
              </a:spcBef>
              <a:spcAft>
                <a:spcPts val="0"/>
              </a:spcAft>
              <a:buClr>
                <a:srgbClr val="000000"/>
              </a:buClr>
              <a:buSzTx/>
              <a:buFont typeface="Times New Roman" pitchFamily="18" charset="0"/>
              <a:buChar char="•"/>
              <a:tabLst/>
              <a:defRPr sz="1100" kern="1200">
                <a:solidFill>
                  <a:schemeClr val="tx1"/>
                </a:solidFill>
                <a:latin typeface="Georgia" pitchFamily="18" charset="0"/>
                <a:ea typeface="+mn-ea"/>
                <a:cs typeface="+mn-cs"/>
              </a:defRPr>
            </a:lvl2pPr>
            <a:lvl3pPr marL="475488" marR="0" indent="-227013" algn="l" defTabSz="1019175" rtl="0" eaLnBrk="1" fontAlgn="base" latinLnBrk="0" hangingPunct="1">
              <a:lnSpc>
                <a:spcPct val="100000"/>
              </a:lnSpc>
              <a:spcBef>
                <a:spcPts val="0"/>
              </a:spcBef>
              <a:spcAft>
                <a:spcPts val="0"/>
              </a:spcAft>
              <a:buClr>
                <a:srgbClr val="000000"/>
              </a:buClr>
              <a:buSzTx/>
              <a:buFont typeface="Arial" pitchFamily="34" charset="0"/>
              <a:buChar char="-"/>
              <a:tabLst/>
              <a:defRPr sz="1100" kern="1200">
                <a:solidFill>
                  <a:schemeClr val="tx1"/>
                </a:solidFill>
                <a:latin typeface="Georgia" pitchFamily="18" charset="0"/>
                <a:ea typeface="+mn-ea"/>
                <a:cs typeface="+mn-cs"/>
              </a:defRPr>
            </a:lvl3pPr>
            <a:lvl4pPr marL="685800" marR="0" indent="-237744"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a:solidFill>
                  <a:schemeClr val="tx1"/>
                </a:solidFill>
                <a:latin typeface="Georgia" pitchFamily="18" charset="0"/>
                <a:ea typeface="+mn-ea"/>
                <a:cs typeface="+mn-cs"/>
              </a:defRPr>
            </a:lvl4pPr>
            <a:lvl5pPr marL="914400" marR="0" indent="-228600"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baseline="0">
                <a:solidFill>
                  <a:schemeClr val="tx1"/>
                </a:solidFill>
                <a:latin typeface="Georgia" pitchFamily="18" charset="0"/>
                <a:ea typeface="+mn-ea"/>
                <a:cs typeface="+mn-cs"/>
              </a:defRPr>
            </a:lvl5pPr>
            <a:lvl6pPr marL="237744" indent="-237744" algn="l" defTabSz="1018824" rtl="0" eaLnBrk="1" latinLnBrk="0" hangingPunct="1">
              <a:lnSpc>
                <a:spcPct val="100000"/>
              </a:lnSpc>
              <a:spcBef>
                <a:spcPts val="0"/>
              </a:spcBef>
              <a:spcAft>
                <a:spcPts val="0"/>
              </a:spcAft>
              <a:buFont typeface="+mj-lt"/>
              <a:buAutoNum type="arabicPeriod"/>
              <a:defRPr lang="en-GB" sz="1100" kern="1200" baseline="0" noProof="0" dirty="0" smtClean="0">
                <a:solidFill>
                  <a:schemeClr val="tx1"/>
                </a:solidFill>
                <a:latin typeface="Georgia" pitchFamily="18" charset="0"/>
                <a:ea typeface="+mn-ea"/>
                <a:cs typeface="+mn-cs"/>
              </a:defRPr>
            </a:lvl6pPr>
            <a:lvl7pPr marL="475488" indent="-228600" algn="l" defTabSz="1018824" rtl="0" eaLnBrk="1" latinLnBrk="0" hangingPunct="1">
              <a:lnSpc>
                <a:spcPct val="100000"/>
              </a:lnSpc>
              <a:spcBef>
                <a:spcPts val="0"/>
              </a:spcBef>
              <a:spcAft>
                <a:spcPts val="0"/>
              </a:spcAft>
              <a:buFont typeface="+mj-lt"/>
              <a:buAutoNum type="alphaLcPeriod"/>
              <a:defRPr lang="en-GB" sz="1100" kern="1200" baseline="0" noProof="0" dirty="0" smtClean="0">
                <a:solidFill>
                  <a:schemeClr val="tx1"/>
                </a:solidFill>
                <a:latin typeface="Georgia" pitchFamily="18" charset="0"/>
                <a:ea typeface="+mn-ea"/>
                <a:cs typeface="+mn-cs"/>
              </a:defRPr>
            </a:lvl7pPr>
            <a:lvl8pPr marL="682625" indent="-228600" algn="l" defTabSz="1018824" rtl="0" eaLnBrk="1" latinLnBrk="0" hangingPunct="1">
              <a:lnSpc>
                <a:spcPct val="100000"/>
              </a:lnSpc>
              <a:spcBef>
                <a:spcPts val="0"/>
              </a:spcBef>
              <a:spcAft>
                <a:spcPts val="0"/>
              </a:spcAft>
              <a:buFont typeface="+mj-lt"/>
              <a:buAutoNum type="romanLcPeriod"/>
              <a:defRPr lang="en-GB" sz="1100" kern="1200" baseline="0" noProof="0" dirty="0" smtClean="0">
                <a:solidFill>
                  <a:schemeClr val="tx1"/>
                </a:solidFill>
                <a:latin typeface="Georgia" pitchFamily="18" charset="0"/>
                <a:ea typeface="+mn-ea"/>
                <a:cs typeface="+mn-cs"/>
              </a:defRPr>
            </a:lvl8pPr>
            <a:lvl9pPr marL="0" indent="0" algn="l" defTabSz="1018824" rtl="0" eaLnBrk="1" latinLnBrk="0" hangingPunct="1">
              <a:lnSpc>
                <a:spcPct val="100000"/>
              </a:lnSpc>
              <a:spcBef>
                <a:spcPts val="0"/>
              </a:spcBef>
              <a:spcAft>
                <a:spcPts val="600"/>
              </a:spcAft>
              <a:buFont typeface="Arial" pitchFamily="34" charset="0"/>
              <a:buNone/>
              <a:defRPr lang="en-GB" sz="1100" b="1" kern="1200" baseline="0" noProof="0" dirty="0" smtClean="0">
                <a:solidFill>
                  <a:schemeClr val="tx2"/>
                </a:solidFill>
                <a:latin typeface="Georgia" pitchFamily="18" charset="0"/>
                <a:ea typeface="+mn-ea"/>
                <a:cs typeface="+mn-cs"/>
              </a:defRPr>
            </a:lvl9pPr>
          </a:lstStyle>
          <a:p>
            <a:pPr lvl="0">
              <a:spcBef>
                <a:spcPct val="0"/>
              </a:spcBef>
              <a:defRPr/>
            </a:pPr>
            <a:endParaRPr lang="en-GB" sz="882" b="0" i="1" dirty="0">
              <a:solidFill>
                <a:schemeClr val="tx1"/>
              </a:solidFill>
            </a:endParaRPr>
          </a:p>
        </p:txBody>
      </p:sp>
      <p:sp>
        <p:nvSpPr>
          <p:cNvPr id="33" name="Report Date"/>
          <p:cNvSpPr txBox="1"/>
          <p:nvPr userDrawn="1">
            <p:custDataLst>
              <p:tags r:id="rId6"/>
            </p:custDataLst>
          </p:nvPr>
        </p:nvSpPr>
        <p:spPr bwMode="black">
          <a:xfrm>
            <a:off x="642851" y="3832412"/>
            <a:ext cx="1485207" cy="135743"/>
          </a:xfrm>
          <a:prstGeom prst="rect">
            <a:avLst/>
          </a:prstGeom>
          <a:noFill/>
          <a:ln>
            <a:noFill/>
          </a:ln>
        </p:spPr>
        <p:txBody>
          <a:bodyPr wrap="square" lIns="0" tIns="0" rIns="0" bIns="0" rtlCol="0">
            <a:spAutoFit/>
          </a:bodyPr>
          <a:lstStyle/>
          <a:p>
            <a:pPr algn="l"/>
            <a:endParaRPr lang="en-GB" sz="882" i="1" dirty="0">
              <a:latin typeface="Georgia" pitchFamily="18" charset="0"/>
            </a:endParaRPr>
          </a:p>
        </p:txBody>
      </p:sp>
      <p:sp>
        <p:nvSpPr>
          <p:cNvPr id="34" name="Cover image"/>
          <p:cNvSpPr txBox="1">
            <a:spLocks noChangeAspect="1"/>
          </p:cNvSpPr>
          <p:nvPr userDrawn="1">
            <p:custDataLst>
              <p:tags r:id="rId7"/>
            </p:custDataLst>
          </p:nvPr>
        </p:nvSpPr>
        <p:spPr>
          <a:xfrm>
            <a:off x="2308284" y="3167623"/>
            <a:ext cx="8145368" cy="2823882"/>
          </a:xfrm>
          <a:prstGeom prst="rect">
            <a:avLst/>
          </a:prstGeom>
          <a:noFill/>
          <a:ln w="3175">
            <a:noFill/>
          </a:ln>
        </p:spPr>
        <p:txBody>
          <a:bodyPr wrap="square" lIns="0" tIns="0" rIns="0" bIns="0" rtlCol="0">
            <a:noAutofit/>
          </a:bodyPr>
          <a:lstStyle/>
          <a:p>
            <a:pPr indent="-269703">
              <a:spcAft>
                <a:spcPts val="885"/>
              </a:spcAft>
            </a:pPr>
            <a:endParaRPr lang="en-GB" sz="1941" dirty="0">
              <a:latin typeface="Georgia" pitchFamily="18" charset="0"/>
            </a:endParaRPr>
          </a:p>
        </p:txBody>
      </p:sp>
    </p:spTree>
    <p:extLst>
      <p:ext uri="{BB962C8B-B14F-4D97-AF65-F5344CB8AC3E}">
        <p14:creationId xmlns:p14="http://schemas.microsoft.com/office/powerpoint/2010/main" val="1980009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Header Footer Only">
    <p:spTree>
      <p:nvGrpSpPr>
        <p:cNvPr id="1" name=""/>
        <p:cNvGrpSpPr/>
        <p:nvPr/>
      </p:nvGrpSpPr>
      <p:grpSpPr>
        <a:xfrm>
          <a:off x="0" y="0"/>
          <a:ext cx="0" cy="0"/>
          <a:chOff x="0" y="0"/>
          <a:chExt cx="0" cy="0"/>
        </a:xfrm>
      </p:grpSpPr>
      <p:sp>
        <p:nvSpPr>
          <p:cNvPr id="13" name="HeaderTOCPlaceholder"/>
          <p:cNvSpPr txBox="1"/>
          <p:nvPr userDrawn="1">
            <p:custDataLst>
              <p:tags r:id="rId1"/>
            </p:custDataLst>
          </p:nvPr>
        </p:nvSpPr>
        <p:spPr>
          <a:xfrm>
            <a:off x="4341090" y="621255"/>
            <a:ext cx="7204364"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sp>
        <p:nvSpPr>
          <p:cNvPr id="18" name="Section Header"/>
          <p:cNvSpPr txBox="1"/>
          <p:nvPr userDrawn="1">
            <p:custDataLst>
              <p:tags r:id="rId2"/>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6" name="Date/Filepath" hidden="1"/>
          <p:cNvSpPr txBox="1"/>
          <p:nvPr userDrawn="1">
            <p:custDataLst>
              <p:tags r:id="rId3"/>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7" name="Slide Tags" hidden="1"/>
          <p:cNvSpPr txBox="1"/>
          <p:nvPr userDrawn="1">
            <p:custDataLst>
              <p:tags r:id="rId4"/>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1"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519317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tro Only">
    <p:spTree>
      <p:nvGrpSpPr>
        <p:cNvPr id="1" name=""/>
        <p:cNvGrpSpPr/>
        <p:nvPr/>
      </p:nvGrpSpPr>
      <p:grpSpPr>
        <a:xfrm>
          <a:off x="0" y="0"/>
          <a:ext cx="0" cy="0"/>
          <a:chOff x="0" y="0"/>
          <a:chExt cx="0" cy="0"/>
        </a:xfrm>
      </p:grpSpPr>
      <p:sp>
        <p:nvSpPr>
          <p:cNvPr id="13" name="HeaderTOCPlaceholder"/>
          <p:cNvSpPr txBox="1"/>
          <p:nvPr userDrawn="1">
            <p:custDataLst>
              <p:tags r:id="rId1"/>
            </p:custDataLst>
          </p:nvPr>
        </p:nvSpPr>
        <p:spPr>
          <a:xfrm>
            <a:off x="4341090" y="621255"/>
            <a:ext cx="7204364"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sp>
        <p:nvSpPr>
          <p:cNvPr id="6" name="Date/Filepath" hidden="1"/>
          <p:cNvSpPr txBox="1"/>
          <p:nvPr userDrawn="1">
            <p:custDataLst>
              <p:tags r:id="rId2"/>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7" name="Slide Tags" hidden="1"/>
          <p:cNvSpPr txBox="1"/>
          <p:nvPr userDrawn="1">
            <p:custDataLst>
              <p:tags r:id="rId3"/>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15"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28722159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13" name="Section Divider Title"/>
          <p:cNvSpPr>
            <a:spLocks noGrp="1"/>
          </p:cNvSpPr>
          <p:nvPr>
            <p:ph type="title" hasCustomPrompt="1"/>
            <p:custDataLst>
              <p:tags r:id="rId1"/>
            </p:custDataLst>
          </p:nvPr>
        </p:nvSpPr>
        <p:spPr>
          <a:xfrm>
            <a:off x="641455" y="886235"/>
            <a:ext cx="3504394" cy="1303525"/>
          </a:xfrm>
        </p:spPr>
        <p:txBody>
          <a:bodyPr wrap="square" tIns="0" bIns="0" anchor="t">
            <a:spAutoFit/>
          </a:bodyPr>
          <a:lstStyle>
            <a:lvl1pPr algn="l">
              <a:defRPr sz="2824" b="1" i="1" cap="none">
                <a:solidFill>
                  <a:schemeClr val="tx2"/>
                </a:solidFill>
              </a:defRPr>
            </a:lvl1pPr>
          </a:lstStyle>
          <a:p>
            <a:r>
              <a:rPr lang="en-GB" noProof="0" dirty="0"/>
              <a:t>Click to add Section Divider Title</a:t>
            </a:r>
          </a:p>
        </p:txBody>
      </p:sp>
      <p:sp>
        <p:nvSpPr>
          <p:cNvPr id="25" name="DividerTOCPlaceholder"/>
          <p:cNvSpPr txBox="1"/>
          <p:nvPr userDrawn="1">
            <p:custDataLst>
              <p:tags r:id="rId2"/>
            </p:custDataLst>
          </p:nvPr>
        </p:nvSpPr>
        <p:spPr>
          <a:xfrm>
            <a:off x="4350545" y="908471"/>
            <a:ext cx="7204364" cy="5209941"/>
          </a:xfrm>
          <a:prstGeom prst="rect">
            <a:avLst/>
          </a:prstGeom>
          <a:noFill/>
          <a:ln>
            <a:noFill/>
          </a:ln>
        </p:spPr>
        <p:txBody>
          <a:bodyPr wrap="square" lIns="0" tIns="0" rIns="0" bIns="0" rtlCol="0">
            <a:noAutofit/>
          </a:bodyPr>
          <a:lstStyle/>
          <a:p>
            <a:endParaRPr lang="en-GB" sz="1588" noProof="1">
              <a:solidFill>
                <a:schemeClr val="tx1"/>
              </a:solidFill>
              <a:latin typeface="Georgia" pitchFamily="18" charset="0"/>
              <a:cs typeface="Arial" pitchFamily="34" charset="0"/>
            </a:endParaRPr>
          </a:p>
        </p:txBody>
      </p:sp>
      <p:sp>
        <p:nvSpPr>
          <p:cNvPr id="24" name="HeaderTOCPlaceholder"/>
          <p:cNvSpPr txBox="1"/>
          <p:nvPr userDrawn="1">
            <p:custDataLst>
              <p:tags r:id="rId3"/>
            </p:custDataLst>
          </p:nvPr>
        </p:nvSpPr>
        <p:spPr>
          <a:xfrm>
            <a:off x="4341090" y="621255"/>
            <a:ext cx="7204364"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sp>
        <p:nvSpPr>
          <p:cNvPr id="29" name="Section Header"/>
          <p:cNvSpPr txBox="1"/>
          <p:nvPr userDrawn="1">
            <p:custDataLst>
              <p:tags r:id="rId4"/>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14" name="Date/Filepath" hidden="1"/>
          <p:cNvSpPr txBox="1"/>
          <p:nvPr userDrawn="1">
            <p:custDataLst>
              <p:tags r:id="rId5"/>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1" name="Slide Tags" hidden="1"/>
          <p:cNvSpPr txBox="1"/>
          <p:nvPr userDrawn="1">
            <p:custDataLst>
              <p:tags r:id="rId6"/>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0"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5"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742245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ppendix Divider">
    <p:spTree>
      <p:nvGrpSpPr>
        <p:cNvPr id="1" name=""/>
        <p:cNvGrpSpPr/>
        <p:nvPr/>
      </p:nvGrpSpPr>
      <p:grpSpPr>
        <a:xfrm>
          <a:off x="0" y="0"/>
          <a:ext cx="0" cy="0"/>
          <a:chOff x="0" y="0"/>
          <a:chExt cx="0" cy="0"/>
        </a:xfrm>
      </p:grpSpPr>
      <p:sp>
        <p:nvSpPr>
          <p:cNvPr id="2" name="Appendix Divider Title"/>
          <p:cNvSpPr>
            <a:spLocks noGrp="1"/>
          </p:cNvSpPr>
          <p:nvPr>
            <p:ph type="title" hasCustomPrompt="1"/>
            <p:custDataLst>
              <p:tags r:id="rId1"/>
            </p:custDataLst>
          </p:nvPr>
        </p:nvSpPr>
        <p:spPr>
          <a:xfrm>
            <a:off x="642850" y="886235"/>
            <a:ext cx="3513514" cy="1303525"/>
          </a:xfrm>
        </p:spPr>
        <p:txBody>
          <a:bodyPr wrap="square" tIns="0" bIns="0" anchor="t">
            <a:spAutoFit/>
          </a:bodyPr>
          <a:lstStyle>
            <a:lvl1pPr algn="l">
              <a:defRPr sz="2824" b="1" i="1" cap="none" baseline="0">
                <a:latin typeface="+mj-lt"/>
              </a:defRPr>
            </a:lvl1pPr>
          </a:lstStyle>
          <a:p>
            <a:r>
              <a:rPr lang="en-GB" noProof="0" dirty="0"/>
              <a:t>Click to add Appendix Divider Title</a:t>
            </a:r>
          </a:p>
        </p:txBody>
      </p:sp>
      <p:sp>
        <p:nvSpPr>
          <p:cNvPr id="18" name="DividerTOCPlaceholder"/>
          <p:cNvSpPr txBox="1"/>
          <p:nvPr userDrawn="1">
            <p:custDataLst>
              <p:tags r:id="rId2"/>
            </p:custDataLst>
          </p:nvPr>
        </p:nvSpPr>
        <p:spPr>
          <a:xfrm>
            <a:off x="4350545" y="908470"/>
            <a:ext cx="7204364" cy="5209412"/>
          </a:xfrm>
          <a:prstGeom prst="rect">
            <a:avLst/>
          </a:prstGeom>
          <a:noFill/>
          <a:ln>
            <a:noFill/>
          </a:ln>
        </p:spPr>
        <p:txBody>
          <a:bodyPr wrap="square" lIns="0" tIns="0" rIns="0" bIns="0" rtlCol="0">
            <a:noAutofit/>
          </a:bodyPr>
          <a:lstStyle/>
          <a:p>
            <a:endParaRPr lang="en-GB" sz="1588" noProof="1">
              <a:solidFill>
                <a:schemeClr val="tx1"/>
              </a:solidFill>
              <a:latin typeface="Georgia" pitchFamily="18" charset="0"/>
              <a:cs typeface="Arial" pitchFamily="34" charset="0"/>
            </a:endParaRPr>
          </a:p>
        </p:txBody>
      </p:sp>
      <p:sp>
        <p:nvSpPr>
          <p:cNvPr id="26" name="HeaderTOCPlaceholder"/>
          <p:cNvSpPr txBox="1"/>
          <p:nvPr userDrawn="1">
            <p:custDataLst>
              <p:tags r:id="rId3"/>
            </p:custDataLst>
          </p:nvPr>
        </p:nvSpPr>
        <p:spPr>
          <a:xfrm>
            <a:off x="4341090" y="621255"/>
            <a:ext cx="7204364"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sp>
        <p:nvSpPr>
          <p:cNvPr id="19" name="Section Header"/>
          <p:cNvSpPr txBox="1"/>
          <p:nvPr userDrawn="1">
            <p:custDataLst>
              <p:tags r:id="rId4"/>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17" name="Date/Filepath" hidden="1"/>
          <p:cNvSpPr txBox="1"/>
          <p:nvPr userDrawn="1">
            <p:custDataLst>
              <p:tags r:id="rId5"/>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6" name="Slide Tags" hidden="1"/>
          <p:cNvSpPr txBox="1"/>
          <p:nvPr userDrawn="1">
            <p:custDataLst>
              <p:tags r:id="rId6"/>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8"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41412260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ver Slide with Content">
    <p:spTree>
      <p:nvGrpSpPr>
        <p:cNvPr id="1" name=""/>
        <p:cNvGrpSpPr/>
        <p:nvPr/>
      </p:nvGrpSpPr>
      <p:grpSpPr>
        <a:xfrm>
          <a:off x="0" y="0"/>
          <a:ext cx="0" cy="0"/>
          <a:chOff x="0" y="0"/>
          <a:chExt cx="0" cy="0"/>
        </a:xfrm>
      </p:grpSpPr>
      <p:grpSp>
        <p:nvGrpSpPr>
          <p:cNvPr id="4" name="Logo with Panels"/>
          <p:cNvGrpSpPr/>
          <p:nvPr userDrawn="1"/>
        </p:nvGrpSpPr>
        <p:grpSpPr>
          <a:xfrm>
            <a:off x="1370144" y="0"/>
            <a:ext cx="10821856" cy="6457244"/>
            <a:chOff x="1130368" y="0"/>
            <a:chExt cx="8928031" cy="7318210"/>
          </a:xfrm>
        </p:grpSpPr>
        <p:grpSp>
          <p:nvGrpSpPr>
            <p:cNvPr id="5" name="Logo Shapes"/>
            <p:cNvGrpSpPr/>
            <p:nvPr userDrawn="1"/>
          </p:nvGrpSpPr>
          <p:grpSpPr>
            <a:xfrm>
              <a:off x="1904992" y="0"/>
              <a:ext cx="8153407" cy="6792223"/>
              <a:chOff x="1828800" y="-7143"/>
              <a:chExt cx="8153407" cy="6792223"/>
            </a:xfrm>
          </p:grpSpPr>
          <p:sp>
            <p:nvSpPr>
              <p:cNvPr id="23" name="Rectangle 1"/>
              <p:cNvSpPr>
                <a:spLocks noChangeArrowheads="1"/>
              </p:cNvSpPr>
              <p:nvPr/>
            </p:nvSpPr>
            <p:spPr bwMode="gray">
              <a:xfrm>
                <a:off x="1832930" y="4496096"/>
                <a:ext cx="8149277" cy="2288752"/>
              </a:xfrm>
              <a:prstGeom prst="rect">
                <a:avLst/>
              </a:prstGeom>
              <a:solidFill>
                <a:srgbClr val="F3BE2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68" name="Rectangle 2"/>
              <p:cNvSpPr>
                <a:spLocks noChangeArrowheads="1"/>
              </p:cNvSpPr>
              <p:nvPr userDrawn="1"/>
            </p:nvSpPr>
            <p:spPr bwMode="gray">
              <a:xfrm>
                <a:off x="1828800" y="3583782"/>
                <a:ext cx="7132320" cy="3201066"/>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0" name="Rectangle 3"/>
              <p:cNvSpPr>
                <a:spLocks noChangeArrowheads="1"/>
              </p:cNvSpPr>
              <p:nvPr userDrawn="1"/>
            </p:nvSpPr>
            <p:spPr bwMode="gray">
              <a:xfrm>
                <a:off x="1828800" y="4496096"/>
                <a:ext cx="7132320" cy="2288752"/>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4" name="Rectangle 4"/>
              <p:cNvSpPr>
                <a:spLocks noChangeArrowheads="1"/>
              </p:cNvSpPr>
              <p:nvPr/>
            </p:nvSpPr>
            <p:spPr bwMode="gray">
              <a:xfrm>
                <a:off x="1828800" y="-7143"/>
                <a:ext cx="6248400" cy="6772722"/>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8" name="Rectangle 5"/>
              <p:cNvSpPr>
                <a:spLocks noChangeArrowheads="1"/>
              </p:cNvSpPr>
              <p:nvPr userDrawn="1"/>
            </p:nvSpPr>
            <p:spPr bwMode="gray">
              <a:xfrm>
                <a:off x="1828800" y="1057382"/>
                <a:ext cx="6492240" cy="5708197"/>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69" name="Rectangle 6"/>
              <p:cNvSpPr>
                <a:spLocks noChangeArrowheads="1"/>
              </p:cNvSpPr>
              <p:nvPr userDrawn="1"/>
            </p:nvSpPr>
            <p:spPr bwMode="gray">
              <a:xfrm>
                <a:off x="1828800" y="3583782"/>
                <a:ext cx="6492240" cy="3201066"/>
              </a:xfrm>
              <a:prstGeom prst="rect">
                <a:avLst/>
              </a:prstGeom>
              <a:solidFill>
                <a:srgbClr val="DB4D5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9" name="Rectangle 7"/>
              <p:cNvSpPr>
                <a:spLocks noChangeArrowheads="1"/>
              </p:cNvSpPr>
              <p:nvPr userDrawn="1"/>
            </p:nvSpPr>
            <p:spPr bwMode="gray">
              <a:xfrm>
                <a:off x="1828800" y="1057382"/>
                <a:ext cx="6248400" cy="5708197"/>
              </a:xfrm>
              <a:prstGeom prst="rect">
                <a:avLst/>
              </a:prstGeom>
              <a:solidFill>
                <a:srgbClr val="D74021"/>
              </a:solidFill>
              <a:ln w="0">
                <a:noFill/>
                <a:prstDash val="solid"/>
                <a:miter lim="800000"/>
                <a:headEnd/>
                <a:tailEnd/>
              </a:ln>
            </p:spPr>
            <p:txBody>
              <a:bodyPr vert="horz" wrap="square" lIns="0" tIns="0" rIns="0" bIns="0" numCol="1" anchor="t" anchorCtr="0" compatLnSpc="1">
                <a:prstTxWarp prst="textNoShape">
                  <a:avLst/>
                </a:prstTxWarp>
              </a:bodyPr>
              <a:lstStyle/>
              <a:p>
                <a:endParaRPr lang="en-GB" sz="1588" noProof="0" dirty="0"/>
              </a:p>
            </p:txBody>
          </p:sp>
          <p:sp>
            <p:nvSpPr>
              <p:cNvPr id="26" name="Rectangle 8"/>
              <p:cNvSpPr>
                <a:spLocks noChangeArrowheads="1"/>
              </p:cNvSpPr>
              <p:nvPr userDrawn="1"/>
            </p:nvSpPr>
            <p:spPr bwMode="gray">
              <a:xfrm>
                <a:off x="1828800" y="4496096"/>
                <a:ext cx="6492240" cy="2288752"/>
              </a:xfrm>
              <a:prstGeom prst="rect">
                <a:avLst/>
              </a:prstGeom>
              <a:solidFill>
                <a:srgbClr val="D1390D"/>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7" name="Rectangle 9"/>
              <p:cNvSpPr/>
              <p:nvPr userDrawn="1"/>
            </p:nvSpPr>
            <p:spPr bwMode="gray">
              <a:xfrm>
                <a:off x="1828800" y="3583782"/>
                <a:ext cx="6246019" cy="3201066"/>
              </a:xfrm>
              <a:prstGeom prst="rect">
                <a:avLst/>
              </a:prstGeom>
              <a:solidFill>
                <a:srgbClr val="CD2F0E"/>
              </a:solidFill>
              <a:ln w="0">
                <a:noFill/>
                <a:prstDash val="solid"/>
                <a:round/>
                <a:headEnd/>
                <a:tailEnd/>
              </a:ln>
            </p:spPr>
            <p:txBody>
              <a:bodyPr vert="horz" wrap="square" lIns="91440" tIns="45720" rIns="91440" bIns="45720" numCol="1" anchor="t" anchorCtr="0" compatLnSpc="1">
                <a:prstTxWarp prst="textNoShape">
                  <a:avLst/>
                </a:prstTxWarp>
              </a:bodyPr>
              <a:lstStyle/>
              <a:p>
                <a:pPr marL="0" algn="l" defTabSz="899010" rtl="0" eaLnBrk="1" latinLnBrk="0" hangingPunct="1"/>
                <a:endParaRPr lang="en-GB" sz="1765" kern="1200" noProof="0" dirty="0">
                  <a:solidFill>
                    <a:schemeClr val="tx1"/>
                  </a:solidFill>
                  <a:latin typeface="+mn-lt"/>
                  <a:ea typeface="+mn-ea"/>
                  <a:cs typeface="+mn-cs"/>
                </a:endParaRPr>
              </a:p>
            </p:txBody>
          </p:sp>
          <p:sp>
            <p:nvSpPr>
              <p:cNvPr id="30" name="Rectangle 10"/>
              <p:cNvSpPr>
                <a:spLocks noChangeArrowheads="1"/>
              </p:cNvSpPr>
              <p:nvPr userDrawn="1"/>
            </p:nvSpPr>
            <p:spPr bwMode="gray">
              <a:xfrm>
                <a:off x="1828800" y="4495801"/>
                <a:ext cx="6245352" cy="2288752"/>
              </a:xfrm>
              <a:prstGeom prst="rect">
                <a:avLst/>
              </a:prstGeom>
              <a:solidFill>
                <a:srgbClr val="C42303"/>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71" name="Rectangle 11"/>
              <p:cNvSpPr>
                <a:spLocks noChangeArrowheads="1"/>
              </p:cNvSpPr>
              <p:nvPr userDrawn="1"/>
            </p:nvSpPr>
            <p:spPr bwMode="gray">
              <a:xfrm>
                <a:off x="1828800" y="4800832"/>
                <a:ext cx="2286000" cy="1984248"/>
              </a:xfrm>
              <a:prstGeom prst="rect">
                <a:avLst/>
              </a:prstGeom>
              <a:solidFill>
                <a:srgbClr val="9A170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grpSp>
        <p:grpSp>
          <p:nvGrpSpPr>
            <p:cNvPr id="6" name="Logo"/>
            <p:cNvGrpSpPr/>
            <p:nvPr userDrawn="1"/>
          </p:nvGrpSpPr>
          <p:grpSpPr>
            <a:xfrm>
              <a:off x="1130368" y="6790556"/>
              <a:ext cx="905256" cy="527654"/>
              <a:chOff x="1130368" y="6790556"/>
              <a:chExt cx="905256" cy="527654"/>
            </a:xfrm>
          </p:grpSpPr>
          <p:sp>
            <p:nvSpPr>
              <p:cNvPr id="38" name="Rectangle 0"/>
              <p:cNvSpPr>
                <a:spLocks noChangeArrowheads="1"/>
              </p:cNvSpPr>
              <p:nvPr userDrawn="1"/>
            </p:nvSpPr>
            <p:spPr bwMode="black">
              <a:xfrm>
                <a:off x="1676368" y="6790556"/>
                <a:ext cx="228600" cy="57350"/>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806867" rtl="0" eaLnBrk="1" fontAlgn="auto" latinLnBrk="0" hangingPunct="1">
                  <a:lnSpc>
                    <a:spcPct val="100000"/>
                  </a:lnSpc>
                  <a:spcBef>
                    <a:spcPts val="0"/>
                  </a:spcBef>
                  <a:spcAft>
                    <a:spcPts val="0"/>
                  </a:spcAft>
                  <a:buClrTx/>
                  <a:buSzTx/>
                  <a:buFontTx/>
                  <a:buNone/>
                  <a:tabLst/>
                  <a:defRPr/>
                </a:pPr>
                <a:endParaRPr kumimoji="0" lang="en-GB" sz="1588" b="0" i="0" u="none" strike="noStrike" kern="1200" cap="none" spc="0" normalizeH="0" baseline="0" noProof="0" dirty="0">
                  <a:ln>
                    <a:noFill/>
                  </a:ln>
                  <a:solidFill>
                    <a:srgbClr val="000000"/>
                  </a:solidFill>
                  <a:effectLst/>
                  <a:uLnTx/>
                  <a:uFillTx/>
                  <a:latin typeface="Arial"/>
                  <a:ea typeface="+mn-ea"/>
                  <a:cs typeface="+mn-cs"/>
                </a:endParaRPr>
              </a:p>
            </p:txBody>
          </p:sp>
          <p:sp>
            <p:nvSpPr>
              <p:cNvPr id="39" name="Freeform 38"/>
              <p:cNvSpPr>
                <a:spLocks noEditPoints="1"/>
              </p:cNvSpPr>
              <p:nvPr userDrawn="1"/>
            </p:nvSpPr>
            <p:spPr bwMode="black">
              <a:xfrm>
                <a:off x="1130368" y="6976999"/>
                <a:ext cx="905256" cy="341211"/>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806867" rtl="0" eaLnBrk="1" fontAlgn="auto" latinLnBrk="0" hangingPunct="1">
                  <a:lnSpc>
                    <a:spcPct val="100000"/>
                  </a:lnSpc>
                  <a:spcBef>
                    <a:spcPts val="0"/>
                  </a:spcBef>
                  <a:spcAft>
                    <a:spcPts val="0"/>
                  </a:spcAft>
                  <a:buClrTx/>
                  <a:buSzTx/>
                  <a:buFontTx/>
                  <a:buNone/>
                  <a:tabLst/>
                  <a:defRPr/>
                </a:pPr>
                <a:endParaRPr kumimoji="0" lang="en-GB" sz="1588" b="0" i="0" u="none" strike="noStrike" kern="1200" cap="none" spc="0" normalizeH="0" baseline="0" noProof="0" dirty="0">
                  <a:ln>
                    <a:noFill/>
                  </a:ln>
                  <a:solidFill>
                    <a:srgbClr val="000000"/>
                  </a:solidFill>
                  <a:effectLst/>
                  <a:uLnTx/>
                  <a:uFillTx/>
                  <a:latin typeface="Arial"/>
                  <a:ea typeface="+mn-ea"/>
                  <a:cs typeface="+mn-cs"/>
                </a:endParaRPr>
              </a:p>
            </p:txBody>
          </p:sp>
        </p:grpSp>
      </p:grpSp>
      <p:sp>
        <p:nvSpPr>
          <p:cNvPr id="37" name="Descriptor"/>
          <p:cNvSpPr>
            <a:spLocks noGrp="1"/>
          </p:cNvSpPr>
          <p:nvPr userDrawn="1">
            <p:custDataLst>
              <p:tags r:id="rId1"/>
            </p:custDataLst>
          </p:nvPr>
        </p:nvSpPr>
        <p:spPr bwMode="white">
          <a:xfrm>
            <a:off x="2496001" y="539732"/>
            <a:ext cx="65" cy="190052"/>
          </a:xfrm>
          <a:prstGeom prst="rect">
            <a:avLst/>
          </a:prstGeom>
        </p:spPr>
        <p:txBody>
          <a:bodyPr vert="horz" wrap="none" lIns="0" tIns="0" rIns="0" bIns="0" rtlCol="0" anchor="b" anchorCtr="0">
            <a:spAutoFit/>
          </a:bodyPr>
          <a:lstStyle>
            <a:lvl1pPr marL="0" marR="0" indent="0" algn="l" defTabSz="1019175" rtl="0" eaLnBrk="1" fontAlgn="base" latinLnBrk="0" hangingPunct="1">
              <a:lnSpc>
                <a:spcPct val="100000"/>
              </a:lnSpc>
              <a:spcBef>
                <a:spcPts val="0"/>
              </a:spcBef>
              <a:spcAft>
                <a:spcPts val="0"/>
              </a:spcAft>
              <a:buClr>
                <a:srgbClr val="000000"/>
              </a:buClr>
              <a:buSzTx/>
              <a:buFont typeface="Wingdings" pitchFamily="2" charset="2"/>
              <a:buNone/>
              <a:tabLst/>
              <a:defRPr sz="1100" kern="1200">
                <a:solidFill>
                  <a:schemeClr val="tx1"/>
                </a:solidFill>
                <a:latin typeface="Georgia" pitchFamily="18" charset="0"/>
                <a:ea typeface="+mn-ea"/>
                <a:cs typeface="+mn-cs"/>
              </a:defRPr>
            </a:lvl1pPr>
            <a:lvl2pPr marL="234950" marR="0" indent="-228600" algn="l" defTabSz="1019175" rtl="0" eaLnBrk="1" fontAlgn="base" latinLnBrk="0" hangingPunct="1">
              <a:lnSpc>
                <a:spcPct val="100000"/>
              </a:lnSpc>
              <a:spcBef>
                <a:spcPts val="0"/>
              </a:spcBef>
              <a:spcAft>
                <a:spcPts val="0"/>
              </a:spcAft>
              <a:buClr>
                <a:srgbClr val="000000"/>
              </a:buClr>
              <a:buSzTx/>
              <a:buFont typeface="Times New Roman" pitchFamily="18" charset="0"/>
              <a:buChar char="•"/>
              <a:tabLst/>
              <a:defRPr sz="1100" kern="1200">
                <a:solidFill>
                  <a:schemeClr val="tx1"/>
                </a:solidFill>
                <a:latin typeface="Georgia" pitchFamily="18" charset="0"/>
                <a:ea typeface="+mn-ea"/>
                <a:cs typeface="+mn-cs"/>
              </a:defRPr>
            </a:lvl2pPr>
            <a:lvl3pPr marL="475488" marR="0" indent="-227013" algn="l" defTabSz="1019175" rtl="0" eaLnBrk="1" fontAlgn="base" latinLnBrk="0" hangingPunct="1">
              <a:lnSpc>
                <a:spcPct val="100000"/>
              </a:lnSpc>
              <a:spcBef>
                <a:spcPts val="0"/>
              </a:spcBef>
              <a:spcAft>
                <a:spcPts val="0"/>
              </a:spcAft>
              <a:buClr>
                <a:srgbClr val="000000"/>
              </a:buClr>
              <a:buSzTx/>
              <a:buFont typeface="Arial" pitchFamily="34" charset="0"/>
              <a:buChar char="-"/>
              <a:tabLst/>
              <a:defRPr sz="1100" kern="1200">
                <a:solidFill>
                  <a:schemeClr val="tx1"/>
                </a:solidFill>
                <a:latin typeface="Georgia" pitchFamily="18" charset="0"/>
                <a:ea typeface="+mn-ea"/>
                <a:cs typeface="+mn-cs"/>
              </a:defRPr>
            </a:lvl3pPr>
            <a:lvl4pPr marL="685800" marR="0" indent="-237744"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a:solidFill>
                  <a:schemeClr val="tx1"/>
                </a:solidFill>
                <a:latin typeface="Georgia" pitchFamily="18" charset="0"/>
                <a:ea typeface="+mn-ea"/>
                <a:cs typeface="+mn-cs"/>
              </a:defRPr>
            </a:lvl4pPr>
            <a:lvl5pPr marL="914400" marR="0" indent="-228600"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baseline="0">
                <a:solidFill>
                  <a:schemeClr val="tx1"/>
                </a:solidFill>
                <a:latin typeface="Georgia" pitchFamily="18" charset="0"/>
                <a:ea typeface="+mn-ea"/>
                <a:cs typeface="+mn-cs"/>
              </a:defRPr>
            </a:lvl5pPr>
            <a:lvl6pPr marL="237744" indent="-237744" algn="l" defTabSz="1018824" rtl="0" eaLnBrk="1" latinLnBrk="0" hangingPunct="1">
              <a:lnSpc>
                <a:spcPct val="100000"/>
              </a:lnSpc>
              <a:spcBef>
                <a:spcPts val="0"/>
              </a:spcBef>
              <a:spcAft>
                <a:spcPts val="0"/>
              </a:spcAft>
              <a:buFont typeface="+mj-lt"/>
              <a:buAutoNum type="arabicPeriod"/>
              <a:defRPr lang="en-GB" sz="1100" kern="1200" baseline="0" noProof="0" dirty="0" smtClean="0">
                <a:solidFill>
                  <a:schemeClr val="tx1"/>
                </a:solidFill>
                <a:latin typeface="Georgia" pitchFamily="18" charset="0"/>
                <a:ea typeface="+mn-ea"/>
                <a:cs typeface="+mn-cs"/>
              </a:defRPr>
            </a:lvl6pPr>
            <a:lvl7pPr marL="475488" indent="-228600" algn="l" defTabSz="1018824" rtl="0" eaLnBrk="1" latinLnBrk="0" hangingPunct="1">
              <a:lnSpc>
                <a:spcPct val="100000"/>
              </a:lnSpc>
              <a:spcBef>
                <a:spcPts val="0"/>
              </a:spcBef>
              <a:spcAft>
                <a:spcPts val="0"/>
              </a:spcAft>
              <a:buFont typeface="+mj-lt"/>
              <a:buAutoNum type="alphaLcPeriod"/>
              <a:defRPr lang="en-GB" sz="1100" kern="1200" baseline="0" noProof="0" dirty="0" smtClean="0">
                <a:solidFill>
                  <a:schemeClr val="tx1"/>
                </a:solidFill>
                <a:latin typeface="Georgia" pitchFamily="18" charset="0"/>
                <a:ea typeface="+mn-ea"/>
                <a:cs typeface="+mn-cs"/>
              </a:defRPr>
            </a:lvl7pPr>
            <a:lvl8pPr marL="682625" indent="-228600" algn="l" defTabSz="1018824" rtl="0" eaLnBrk="1" latinLnBrk="0" hangingPunct="1">
              <a:lnSpc>
                <a:spcPct val="100000"/>
              </a:lnSpc>
              <a:spcBef>
                <a:spcPts val="0"/>
              </a:spcBef>
              <a:spcAft>
                <a:spcPts val="0"/>
              </a:spcAft>
              <a:buFont typeface="+mj-lt"/>
              <a:buAutoNum type="romanLcPeriod"/>
              <a:defRPr lang="en-GB" sz="1100" kern="1200" baseline="0" noProof="0" dirty="0" smtClean="0">
                <a:solidFill>
                  <a:schemeClr val="tx1"/>
                </a:solidFill>
                <a:latin typeface="Georgia" pitchFamily="18" charset="0"/>
                <a:ea typeface="+mn-ea"/>
                <a:cs typeface="+mn-cs"/>
              </a:defRPr>
            </a:lvl8pPr>
            <a:lvl9pPr marL="0" indent="0" algn="l" defTabSz="1018824" rtl="0" eaLnBrk="1" latinLnBrk="0" hangingPunct="1">
              <a:lnSpc>
                <a:spcPct val="100000"/>
              </a:lnSpc>
              <a:spcBef>
                <a:spcPts val="0"/>
              </a:spcBef>
              <a:spcAft>
                <a:spcPts val="600"/>
              </a:spcAft>
              <a:buFont typeface="Arial" pitchFamily="34" charset="0"/>
              <a:buNone/>
              <a:defRPr lang="en-GB" sz="1100" b="1" kern="1200" baseline="0" noProof="0" dirty="0" smtClean="0">
                <a:solidFill>
                  <a:schemeClr val="tx2"/>
                </a:solidFill>
                <a:latin typeface="Georgia" pitchFamily="18" charset="0"/>
                <a:ea typeface="+mn-ea"/>
                <a:cs typeface="+mn-cs"/>
              </a:defRPr>
            </a:lvl9pPr>
          </a:lstStyle>
          <a:p>
            <a:pPr lvl="0">
              <a:spcBef>
                <a:spcPct val="0"/>
              </a:spcBef>
              <a:defRPr/>
            </a:pPr>
            <a:endParaRPr lang="en-GB" sz="1235" b="0" i="0" dirty="0">
              <a:solidFill>
                <a:schemeClr val="bg1"/>
              </a:solidFill>
              <a:latin typeface="Arial" pitchFamily="34" charset="0"/>
              <a:cs typeface="Arial" pitchFamily="34" charset="0"/>
            </a:endParaRPr>
          </a:p>
        </p:txBody>
      </p:sp>
      <p:cxnSp>
        <p:nvCxnSpPr>
          <p:cNvPr id="25" name="Frame Line"/>
          <p:cNvCxnSpPr/>
          <p:nvPr userDrawn="1"/>
        </p:nvCxnSpPr>
        <p:spPr>
          <a:xfrm flipV="1">
            <a:off x="461818" y="3170816"/>
            <a:ext cx="1662545" cy="127059"/>
          </a:xfrm>
          <a:prstGeom prst="bentConnector3">
            <a:avLst>
              <a:gd name="adj1" fmla="val -174"/>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33" name="Confidentiality Stamp"/>
          <p:cNvSpPr>
            <a:spLocks noGrp="1"/>
          </p:cNvSpPr>
          <p:nvPr userDrawn="1">
            <p:custDataLst>
              <p:tags r:id="rId2"/>
            </p:custDataLst>
          </p:nvPr>
        </p:nvSpPr>
        <p:spPr>
          <a:xfrm>
            <a:off x="642850" y="3290824"/>
            <a:ext cx="1483636" cy="135743"/>
          </a:xfrm>
          <a:prstGeom prst="rect">
            <a:avLst/>
          </a:prstGeom>
        </p:spPr>
        <p:txBody>
          <a:bodyPr vert="horz" wrap="square" lIns="0" tIns="0" rIns="0" bIns="0" rtlCol="0">
            <a:spAutoFit/>
          </a:bodyPr>
          <a:lstStyle>
            <a:lvl1pPr marL="0" marR="0" indent="0" algn="l" defTabSz="1019175" rtl="0" eaLnBrk="1" fontAlgn="base" latinLnBrk="0" hangingPunct="1">
              <a:lnSpc>
                <a:spcPct val="100000"/>
              </a:lnSpc>
              <a:spcBef>
                <a:spcPts val="0"/>
              </a:spcBef>
              <a:spcAft>
                <a:spcPts val="0"/>
              </a:spcAft>
              <a:buClr>
                <a:srgbClr val="000000"/>
              </a:buClr>
              <a:buSzTx/>
              <a:buFont typeface="Wingdings" pitchFamily="2" charset="2"/>
              <a:buNone/>
              <a:tabLst/>
              <a:defRPr sz="1100" kern="1200">
                <a:solidFill>
                  <a:schemeClr val="tx1"/>
                </a:solidFill>
                <a:latin typeface="Georgia" pitchFamily="18" charset="0"/>
                <a:ea typeface="+mn-ea"/>
                <a:cs typeface="+mn-cs"/>
              </a:defRPr>
            </a:lvl1pPr>
            <a:lvl2pPr marL="234950" marR="0" indent="-228600" algn="l" defTabSz="1019175" rtl="0" eaLnBrk="1" fontAlgn="base" latinLnBrk="0" hangingPunct="1">
              <a:lnSpc>
                <a:spcPct val="100000"/>
              </a:lnSpc>
              <a:spcBef>
                <a:spcPts val="0"/>
              </a:spcBef>
              <a:spcAft>
                <a:spcPts val="0"/>
              </a:spcAft>
              <a:buClr>
                <a:srgbClr val="000000"/>
              </a:buClr>
              <a:buSzTx/>
              <a:buFont typeface="Times New Roman" pitchFamily="18" charset="0"/>
              <a:buChar char="•"/>
              <a:tabLst/>
              <a:defRPr sz="1100" kern="1200">
                <a:solidFill>
                  <a:schemeClr val="tx1"/>
                </a:solidFill>
                <a:latin typeface="Georgia" pitchFamily="18" charset="0"/>
                <a:ea typeface="+mn-ea"/>
                <a:cs typeface="+mn-cs"/>
              </a:defRPr>
            </a:lvl2pPr>
            <a:lvl3pPr marL="475488" marR="0" indent="-227013" algn="l" defTabSz="1019175" rtl="0" eaLnBrk="1" fontAlgn="base" latinLnBrk="0" hangingPunct="1">
              <a:lnSpc>
                <a:spcPct val="100000"/>
              </a:lnSpc>
              <a:spcBef>
                <a:spcPts val="0"/>
              </a:spcBef>
              <a:spcAft>
                <a:spcPts val="0"/>
              </a:spcAft>
              <a:buClr>
                <a:srgbClr val="000000"/>
              </a:buClr>
              <a:buSzTx/>
              <a:buFont typeface="Arial" pitchFamily="34" charset="0"/>
              <a:buChar char="-"/>
              <a:tabLst/>
              <a:defRPr sz="1100" kern="1200">
                <a:solidFill>
                  <a:schemeClr val="tx1"/>
                </a:solidFill>
                <a:latin typeface="Georgia" pitchFamily="18" charset="0"/>
                <a:ea typeface="+mn-ea"/>
                <a:cs typeface="+mn-cs"/>
              </a:defRPr>
            </a:lvl3pPr>
            <a:lvl4pPr marL="685800" marR="0" indent="-237744"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a:solidFill>
                  <a:schemeClr val="tx1"/>
                </a:solidFill>
                <a:latin typeface="Georgia" pitchFamily="18" charset="0"/>
                <a:ea typeface="+mn-ea"/>
                <a:cs typeface="+mn-cs"/>
              </a:defRPr>
            </a:lvl4pPr>
            <a:lvl5pPr marL="914400" marR="0" indent="-228600"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baseline="0">
                <a:solidFill>
                  <a:schemeClr val="tx1"/>
                </a:solidFill>
                <a:latin typeface="Georgia" pitchFamily="18" charset="0"/>
                <a:ea typeface="+mn-ea"/>
                <a:cs typeface="+mn-cs"/>
              </a:defRPr>
            </a:lvl5pPr>
            <a:lvl6pPr marL="237744" indent="-237744" algn="l" defTabSz="1018824" rtl="0" eaLnBrk="1" latinLnBrk="0" hangingPunct="1">
              <a:lnSpc>
                <a:spcPct val="100000"/>
              </a:lnSpc>
              <a:spcBef>
                <a:spcPts val="0"/>
              </a:spcBef>
              <a:spcAft>
                <a:spcPts val="0"/>
              </a:spcAft>
              <a:buFont typeface="+mj-lt"/>
              <a:buAutoNum type="arabicPeriod"/>
              <a:defRPr lang="en-GB" sz="1100" kern="1200" baseline="0" noProof="0" dirty="0" smtClean="0">
                <a:solidFill>
                  <a:schemeClr val="tx1"/>
                </a:solidFill>
                <a:latin typeface="Georgia" pitchFamily="18" charset="0"/>
                <a:ea typeface="+mn-ea"/>
                <a:cs typeface="+mn-cs"/>
              </a:defRPr>
            </a:lvl6pPr>
            <a:lvl7pPr marL="475488" indent="-228600" algn="l" defTabSz="1018824" rtl="0" eaLnBrk="1" latinLnBrk="0" hangingPunct="1">
              <a:lnSpc>
                <a:spcPct val="100000"/>
              </a:lnSpc>
              <a:spcBef>
                <a:spcPts val="0"/>
              </a:spcBef>
              <a:spcAft>
                <a:spcPts val="0"/>
              </a:spcAft>
              <a:buFont typeface="+mj-lt"/>
              <a:buAutoNum type="alphaLcPeriod"/>
              <a:defRPr lang="en-GB" sz="1100" kern="1200" baseline="0" noProof="0" dirty="0" smtClean="0">
                <a:solidFill>
                  <a:schemeClr val="tx1"/>
                </a:solidFill>
                <a:latin typeface="Georgia" pitchFamily="18" charset="0"/>
                <a:ea typeface="+mn-ea"/>
                <a:cs typeface="+mn-cs"/>
              </a:defRPr>
            </a:lvl7pPr>
            <a:lvl8pPr marL="682625" indent="-228600" algn="l" defTabSz="1018824" rtl="0" eaLnBrk="1" latinLnBrk="0" hangingPunct="1">
              <a:lnSpc>
                <a:spcPct val="100000"/>
              </a:lnSpc>
              <a:spcBef>
                <a:spcPts val="0"/>
              </a:spcBef>
              <a:spcAft>
                <a:spcPts val="0"/>
              </a:spcAft>
              <a:buFont typeface="+mj-lt"/>
              <a:buAutoNum type="romanLcPeriod"/>
              <a:defRPr lang="en-GB" sz="1100" kern="1200" baseline="0" noProof="0" dirty="0" smtClean="0">
                <a:solidFill>
                  <a:schemeClr val="tx1"/>
                </a:solidFill>
                <a:latin typeface="Georgia" pitchFamily="18" charset="0"/>
                <a:ea typeface="+mn-ea"/>
                <a:cs typeface="+mn-cs"/>
              </a:defRPr>
            </a:lvl8pPr>
            <a:lvl9pPr marL="0" indent="0" algn="l" defTabSz="1018824" rtl="0" eaLnBrk="1" latinLnBrk="0" hangingPunct="1">
              <a:lnSpc>
                <a:spcPct val="100000"/>
              </a:lnSpc>
              <a:spcBef>
                <a:spcPts val="0"/>
              </a:spcBef>
              <a:spcAft>
                <a:spcPts val="600"/>
              </a:spcAft>
              <a:buFont typeface="Arial" pitchFamily="34" charset="0"/>
              <a:buNone/>
              <a:defRPr lang="en-GB" sz="1100" b="1" kern="1200" baseline="0" noProof="0" dirty="0" smtClean="0">
                <a:solidFill>
                  <a:schemeClr val="tx2"/>
                </a:solidFill>
                <a:latin typeface="Georgia" pitchFamily="18" charset="0"/>
                <a:ea typeface="+mn-ea"/>
                <a:cs typeface="+mn-cs"/>
              </a:defRPr>
            </a:lvl9pPr>
          </a:lstStyle>
          <a:p>
            <a:pPr lvl="0">
              <a:spcBef>
                <a:spcPct val="0"/>
              </a:spcBef>
              <a:defRPr/>
            </a:pPr>
            <a:endParaRPr lang="en-GB" sz="882" b="0" i="1" dirty="0">
              <a:solidFill>
                <a:schemeClr val="tx1"/>
              </a:solidFill>
            </a:endParaRPr>
          </a:p>
        </p:txBody>
      </p:sp>
      <p:sp>
        <p:nvSpPr>
          <p:cNvPr id="34" name="Draft Stamp"/>
          <p:cNvSpPr txBox="1"/>
          <p:nvPr userDrawn="1">
            <p:custDataLst>
              <p:tags r:id="rId3"/>
            </p:custDataLst>
          </p:nvPr>
        </p:nvSpPr>
        <p:spPr bwMode="black">
          <a:xfrm>
            <a:off x="642851" y="3566160"/>
            <a:ext cx="1662545" cy="257949"/>
          </a:xfrm>
          <a:prstGeom prst="rect">
            <a:avLst/>
          </a:prstGeom>
          <a:noFill/>
          <a:ln>
            <a:noFill/>
          </a:ln>
        </p:spPr>
        <p:txBody>
          <a:bodyPr wrap="square" lIns="0" tIns="0" rIns="0" bIns="121024" rtlCol="0" anchor="t" anchorCtr="0">
            <a:spAutoFit/>
          </a:bodyPr>
          <a:lstStyle/>
          <a:p>
            <a:pPr algn="l">
              <a:lnSpc>
                <a:spcPct val="100000"/>
              </a:lnSpc>
            </a:pPr>
            <a:endParaRPr lang="en-GB" sz="882" b="1" i="1" dirty="0">
              <a:solidFill>
                <a:schemeClr val="tx1"/>
              </a:solidFill>
              <a:latin typeface="Georgia" pitchFamily="18" charset="0"/>
            </a:endParaRPr>
          </a:p>
        </p:txBody>
      </p:sp>
      <p:sp>
        <p:nvSpPr>
          <p:cNvPr id="40" name="Report Date"/>
          <p:cNvSpPr txBox="1"/>
          <p:nvPr userDrawn="1">
            <p:custDataLst>
              <p:tags r:id="rId4"/>
            </p:custDataLst>
          </p:nvPr>
        </p:nvSpPr>
        <p:spPr bwMode="black">
          <a:xfrm>
            <a:off x="642851" y="3832412"/>
            <a:ext cx="1485207" cy="135743"/>
          </a:xfrm>
          <a:prstGeom prst="rect">
            <a:avLst/>
          </a:prstGeom>
          <a:noFill/>
          <a:ln>
            <a:noFill/>
          </a:ln>
        </p:spPr>
        <p:txBody>
          <a:bodyPr wrap="square" lIns="0" tIns="0" rIns="0" bIns="0" rtlCol="0">
            <a:spAutoFit/>
          </a:bodyPr>
          <a:lstStyle/>
          <a:p>
            <a:pPr algn="l"/>
            <a:endParaRPr lang="en-GB" sz="882" i="1" dirty="0">
              <a:latin typeface="Georgia" pitchFamily="18" charset="0"/>
            </a:endParaRPr>
          </a:p>
        </p:txBody>
      </p:sp>
      <p:sp>
        <p:nvSpPr>
          <p:cNvPr id="35" name="Content Placeholder 34"/>
          <p:cNvSpPr>
            <a:spLocks noGrp="1"/>
          </p:cNvSpPr>
          <p:nvPr>
            <p:ph sz="quarter" idx="10" hasCustomPrompt="1"/>
            <p:custDataLst>
              <p:tags r:id="rId5"/>
            </p:custDataLst>
          </p:nvPr>
        </p:nvSpPr>
        <p:spPr>
          <a:xfrm>
            <a:off x="642851" y="4098664"/>
            <a:ext cx="1485207" cy="1145689"/>
          </a:xfrm>
        </p:spPr>
        <p:txBody>
          <a:bodyPr/>
          <a:lstStyle>
            <a:lvl1pPr>
              <a:defRPr sz="882" i="1"/>
            </a:lvl1pPr>
          </a:lstStyle>
          <a:p>
            <a:pPr lvl="0"/>
            <a:r>
              <a:rPr lang="en-GB" dirty="0"/>
              <a:t>Click to enter text</a:t>
            </a:r>
          </a:p>
        </p:txBody>
      </p:sp>
      <p:sp>
        <p:nvSpPr>
          <p:cNvPr id="36" name="Cover image"/>
          <p:cNvSpPr txBox="1">
            <a:spLocks noChangeAspect="1"/>
          </p:cNvSpPr>
          <p:nvPr userDrawn="1">
            <p:custDataLst>
              <p:tags r:id="rId6"/>
            </p:custDataLst>
          </p:nvPr>
        </p:nvSpPr>
        <p:spPr>
          <a:xfrm>
            <a:off x="2308284" y="3167623"/>
            <a:ext cx="8145368" cy="2823882"/>
          </a:xfrm>
          <a:prstGeom prst="rect">
            <a:avLst/>
          </a:prstGeom>
          <a:noFill/>
          <a:ln w="3175">
            <a:noFill/>
          </a:ln>
        </p:spPr>
        <p:txBody>
          <a:bodyPr wrap="square" lIns="0" tIns="0" rIns="0" bIns="0" rtlCol="0">
            <a:noAutofit/>
          </a:bodyPr>
          <a:lstStyle/>
          <a:p>
            <a:pPr indent="-269703">
              <a:spcAft>
                <a:spcPts val="885"/>
              </a:spcAft>
            </a:pPr>
            <a:endParaRPr lang="en-GB" sz="1941" dirty="0">
              <a:latin typeface="Georgia" pitchFamily="18" charset="0"/>
            </a:endParaRPr>
          </a:p>
        </p:txBody>
      </p:sp>
      <p:sp>
        <p:nvSpPr>
          <p:cNvPr id="41" name="Report Title"/>
          <p:cNvSpPr>
            <a:spLocks noGrp="1"/>
          </p:cNvSpPr>
          <p:nvPr>
            <p:ph type="ctrTitle" hasCustomPrompt="1"/>
            <p:custDataLst>
              <p:tags r:id="rId7"/>
            </p:custDataLst>
          </p:nvPr>
        </p:nvSpPr>
        <p:spPr bwMode="white">
          <a:xfrm>
            <a:off x="2493113" y="1112680"/>
            <a:ext cx="7204364" cy="455766"/>
          </a:xfrm>
        </p:spPr>
        <p:txBody>
          <a:bodyPr vert="horz" lIns="0" tIns="0" rIns="0" bIns="64008" rtlCol="0" anchor="t" anchorCtr="0">
            <a:spAutoFit/>
          </a:bodyPr>
          <a:lstStyle>
            <a:lvl1pPr algn="l" defTabSz="899010" rtl="0" eaLnBrk="1" latinLnBrk="0" hangingPunct="1">
              <a:lnSpc>
                <a:spcPct val="90000"/>
              </a:lnSpc>
              <a:spcBef>
                <a:spcPct val="0"/>
              </a:spcBef>
              <a:buNone/>
              <a:defRPr lang="en-GB" sz="2824" b="1" i="1" kern="1200" baseline="0" noProof="0">
                <a:solidFill>
                  <a:schemeClr val="bg1"/>
                </a:solidFill>
                <a:latin typeface="+mj-lt"/>
                <a:ea typeface="+mj-ea"/>
                <a:cs typeface="+mj-cs"/>
              </a:defRPr>
            </a:lvl1pPr>
          </a:lstStyle>
          <a:p>
            <a:r>
              <a:rPr lang="en-GB" noProof="0" dirty="0"/>
              <a:t>Report Title</a:t>
            </a:r>
          </a:p>
        </p:txBody>
      </p:sp>
      <p:sp>
        <p:nvSpPr>
          <p:cNvPr id="42" name="Report Subtitle"/>
          <p:cNvSpPr>
            <a:spLocks noGrp="1"/>
          </p:cNvSpPr>
          <p:nvPr>
            <p:ph type="subTitle" idx="1" hasCustomPrompt="1"/>
            <p:custDataLst>
              <p:tags r:id="rId8"/>
            </p:custDataLst>
          </p:nvPr>
        </p:nvSpPr>
        <p:spPr bwMode="white">
          <a:xfrm>
            <a:off x="2493113" y="1575166"/>
            <a:ext cx="7204364" cy="391057"/>
          </a:xfrm>
        </p:spPr>
        <p:txBody>
          <a:bodyPr tIns="0" bIns="0">
            <a:spAutoFit/>
          </a:bodyPr>
          <a:lstStyle>
            <a:lvl1pPr marL="0" indent="0" algn="l">
              <a:lnSpc>
                <a:spcPct val="90000"/>
              </a:lnSpc>
              <a:spcAft>
                <a:spcPts val="0"/>
              </a:spcAft>
              <a:buNone/>
              <a:defRPr sz="2824" baseline="0">
                <a:solidFill>
                  <a:schemeClr val="bg1"/>
                </a:solidFill>
                <a:latin typeface="+mj-lt"/>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GB" noProof="0" dirty="0"/>
              <a:t>Subtitle</a:t>
            </a:r>
          </a:p>
        </p:txBody>
      </p:sp>
    </p:spTree>
    <p:extLst>
      <p:ext uri="{BB962C8B-B14F-4D97-AF65-F5344CB8AC3E}">
        <p14:creationId xmlns:p14="http://schemas.microsoft.com/office/powerpoint/2010/main" val="16113168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Cover Only">
    <p:spTree>
      <p:nvGrpSpPr>
        <p:cNvPr id="1" name=""/>
        <p:cNvGrpSpPr/>
        <p:nvPr/>
      </p:nvGrpSpPr>
      <p:grpSpPr>
        <a:xfrm>
          <a:off x="0" y="0"/>
          <a:ext cx="0" cy="0"/>
          <a:chOff x="0" y="0"/>
          <a:chExt cx="0" cy="0"/>
        </a:xfrm>
      </p:grpSpPr>
      <p:sp>
        <p:nvSpPr>
          <p:cNvPr id="2" name="Title 1"/>
          <p:cNvSpPr>
            <a:spLocks noGrp="1"/>
          </p:cNvSpPr>
          <p:nvPr>
            <p:ph type="title"/>
          </p:nvPr>
        </p:nvSpPr>
        <p:spPr>
          <a:xfrm>
            <a:off x="711200" y="685800"/>
            <a:ext cx="10769600" cy="914400"/>
          </a:xfrm>
        </p:spPr>
        <p:txBody>
          <a:bodyPr/>
          <a:lstStyle/>
          <a:p>
            <a:r>
              <a:rPr lang="en-GB" noProof="0" dirty="0"/>
              <a:t>Click to edit Master title style</a:t>
            </a:r>
          </a:p>
        </p:txBody>
      </p:sp>
      <p:cxnSp>
        <p:nvCxnSpPr>
          <p:cNvPr id="10" name="Shape 9"/>
          <p:cNvCxnSpPr/>
          <p:nvPr/>
        </p:nvCxnSpPr>
        <p:spPr>
          <a:xfrm rot="5400000" flipH="1" flipV="1">
            <a:off x="5922400" y="-4804799"/>
            <a:ext cx="144000" cy="109728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4156377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e">
    <p:spTree>
      <p:nvGrpSpPr>
        <p:cNvPr id="1" name=""/>
        <p:cNvGrpSpPr/>
        <p:nvPr/>
      </p:nvGrpSpPr>
      <p:grpSpPr>
        <a:xfrm>
          <a:off x="0" y="0"/>
          <a:ext cx="0" cy="0"/>
          <a:chOff x="0" y="0"/>
          <a:chExt cx="0" cy="0"/>
        </a:xfrm>
      </p:grpSpPr>
      <p:sp>
        <p:nvSpPr>
          <p:cNvPr id="34" name="Content Placeholder 2"/>
          <p:cNvSpPr>
            <a:spLocks noGrp="1"/>
          </p:cNvSpPr>
          <p:nvPr>
            <p:ph sz="quarter" idx="24"/>
            <p:custDataLst>
              <p:tags r:id="rId1"/>
            </p:custDataLst>
          </p:nvPr>
        </p:nvSpPr>
        <p:spPr>
          <a:xfrm>
            <a:off x="642851" y="1815353"/>
            <a:ext cx="10906298"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5" name="HeaderTOCPlaceholder"/>
          <p:cNvSpPr txBox="1"/>
          <p:nvPr userDrawn="1">
            <p:custDataLst>
              <p:tags r:id="rId2"/>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sp>
        <p:nvSpPr>
          <p:cNvPr id="28" name="Section Header"/>
          <p:cNvSpPr txBox="1"/>
          <p:nvPr userDrawn="1">
            <p:custDataLst>
              <p:tags r:id="rId3"/>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1" name="Date/Filepath" hidden="1"/>
          <p:cNvSpPr txBox="1"/>
          <p:nvPr userDrawn="1">
            <p:custDataLst>
              <p:tags r:id="rId4"/>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9" name="Slide Tags" hidden="1"/>
          <p:cNvSpPr txBox="1"/>
          <p:nvPr userDrawn="1">
            <p:custDataLst>
              <p:tags r:id="rId5"/>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6"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hasCustomPrompt="1"/>
          </p:nvPr>
        </p:nvSpPr>
        <p:spPr/>
        <p:txBody>
          <a:bodyPr/>
          <a:lstStyle/>
          <a:p>
            <a:r>
              <a:rPr lang="en-GB" dirty="0"/>
              <a:t>Insert banner statement here</a:t>
            </a:r>
          </a:p>
        </p:txBody>
      </p:sp>
      <p:cxnSp>
        <p:nvCxnSpPr>
          <p:cNvPr id="29" name="Straight Connector 28"/>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458666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Two">
    <p:spTree>
      <p:nvGrpSpPr>
        <p:cNvPr id="1" name=""/>
        <p:cNvGrpSpPr/>
        <p:nvPr/>
      </p:nvGrpSpPr>
      <p:grpSpPr>
        <a:xfrm>
          <a:off x="0" y="0"/>
          <a:ext cx="0" cy="0"/>
          <a:chOff x="0" y="0"/>
          <a:chExt cx="0" cy="0"/>
        </a:xfrm>
      </p:grpSpPr>
      <p:sp>
        <p:nvSpPr>
          <p:cNvPr id="34" name="Content Placeholder 2"/>
          <p:cNvSpPr>
            <a:spLocks noGrp="1"/>
          </p:cNvSpPr>
          <p:nvPr>
            <p:ph sz="quarter" idx="24"/>
            <p:custDataLst>
              <p:tags r:id="rId1"/>
            </p:custDataLst>
          </p:nvPr>
        </p:nvSpPr>
        <p:spPr>
          <a:xfrm>
            <a:off x="642851" y="1815353"/>
            <a:ext cx="5364480"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6" name="Content Placeholder 3"/>
          <p:cNvSpPr>
            <a:spLocks noGrp="1"/>
          </p:cNvSpPr>
          <p:nvPr>
            <p:ph sz="quarter" idx="25"/>
            <p:custDataLst>
              <p:tags r:id="rId2"/>
            </p:custDataLst>
          </p:nvPr>
        </p:nvSpPr>
        <p:spPr>
          <a:xfrm>
            <a:off x="6184669" y="1815353"/>
            <a:ext cx="5364480"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5" name="HeaderTOCPlaceholder"/>
          <p:cNvSpPr txBox="1"/>
          <p:nvPr userDrawn="1">
            <p:custDataLst>
              <p:tags r:id="rId3"/>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52" name="Straight Connector 51"/>
          <p:cNvCxnSpPr/>
          <p:nvPr userDrawn="1"/>
        </p:nvCxnSpPr>
        <p:spPr>
          <a:xfrm>
            <a:off x="641455"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8" name="Section Header"/>
          <p:cNvSpPr txBox="1"/>
          <p:nvPr userDrawn="1">
            <p:custDataLst>
              <p:tags r:id="rId4"/>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1" name="Date/Filepath" hidden="1"/>
          <p:cNvSpPr txBox="1"/>
          <p:nvPr userDrawn="1">
            <p:custDataLst>
              <p:tags r:id="rId5"/>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9" name="Slide Tags" hidden="1"/>
          <p:cNvSpPr txBox="1"/>
          <p:nvPr userDrawn="1">
            <p:custDataLst>
              <p:tags r:id="rId6"/>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2"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Title 19"/>
          <p:cNvSpPr>
            <a:spLocks noGrp="1"/>
          </p:cNvSpPr>
          <p:nvPr>
            <p:ph type="title" hasCustomPrompt="1"/>
          </p:nvPr>
        </p:nvSpPr>
        <p:spPr/>
        <p:txBody>
          <a:bodyPr/>
          <a:lstStyle/>
          <a:p>
            <a:r>
              <a:rPr lang="en-GB" noProof="0" dirty="0"/>
              <a:t>Insert banner statement here</a:t>
            </a:r>
            <a:endParaRPr lang="en-GB" dirty="0"/>
          </a:p>
        </p:txBody>
      </p:sp>
      <p:cxnSp>
        <p:nvCxnSpPr>
          <p:cNvPr id="32" name="Straight Connector 31"/>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5"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3077512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Large left">
    <p:spTree>
      <p:nvGrpSpPr>
        <p:cNvPr id="1" name=""/>
        <p:cNvGrpSpPr/>
        <p:nvPr/>
      </p:nvGrpSpPr>
      <p:grpSpPr>
        <a:xfrm>
          <a:off x="0" y="0"/>
          <a:ext cx="0" cy="0"/>
          <a:chOff x="0" y="0"/>
          <a:chExt cx="0" cy="0"/>
        </a:xfrm>
      </p:grpSpPr>
      <p:sp>
        <p:nvSpPr>
          <p:cNvPr id="34" name="Content Placeholder 2"/>
          <p:cNvSpPr>
            <a:spLocks noGrp="1"/>
          </p:cNvSpPr>
          <p:nvPr>
            <p:ph sz="quarter" idx="24"/>
            <p:custDataLst>
              <p:tags r:id="rId1"/>
            </p:custDataLst>
          </p:nvPr>
        </p:nvSpPr>
        <p:spPr>
          <a:xfrm>
            <a:off x="642851" y="1815353"/>
            <a:ext cx="7219758"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6" name="Content Placeholder 3"/>
          <p:cNvSpPr>
            <a:spLocks noGrp="1"/>
          </p:cNvSpPr>
          <p:nvPr>
            <p:ph sz="quarter" idx="25"/>
            <p:custDataLst>
              <p:tags r:id="rId2"/>
            </p:custDataLst>
          </p:nvPr>
        </p:nvSpPr>
        <p:spPr>
          <a:xfrm>
            <a:off x="8035637" y="1815353"/>
            <a:ext cx="3506124"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5" name="HeaderTOCPlaceholder"/>
          <p:cNvSpPr txBox="1"/>
          <p:nvPr userDrawn="1">
            <p:custDataLst>
              <p:tags r:id="rId3"/>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52" name="Straight Connector 51"/>
          <p:cNvCxnSpPr/>
          <p:nvPr userDrawn="1"/>
        </p:nvCxnSpPr>
        <p:spPr>
          <a:xfrm>
            <a:off x="641455"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8" name="Section Header"/>
          <p:cNvSpPr txBox="1"/>
          <p:nvPr userDrawn="1">
            <p:custDataLst>
              <p:tags r:id="rId4"/>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1" name="Date/Filepath" hidden="1"/>
          <p:cNvSpPr txBox="1"/>
          <p:nvPr userDrawn="1">
            <p:custDataLst>
              <p:tags r:id="rId5"/>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9" name="Slide Tags" hidden="1"/>
          <p:cNvSpPr txBox="1"/>
          <p:nvPr userDrawn="1">
            <p:custDataLst>
              <p:tags r:id="rId6"/>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2"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Title 19"/>
          <p:cNvSpPr>
            <a:spLocks noGrp="1"/>
          </p:cNvSpPr>
          <p:nvPr>
            <p:ph type="title" hasCustomPrompt="1"/>
          </p:nvPr>
        </p:nvSpPr>
        <p:spPr/>
        <p:txBody>
          <a:bodyPr/>
          <a:lstStyle/>
          <a:p>
            <a:r>
              <a:rPr lang="en-GB" noProof="0" dirty="0"/>
              <a:t>Insert banner statement here</a:t>
            </a:r>
            <a:endParaRPr lang="en-GB" dirty="0"/>
          </a:p>
        </p:txBody>
      </p:sp>
      <p:cxnSp>
        <p:nvCxnSpPr>
          <p:cNvPr id="32" name="Straight Connector 31"/>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5"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1305660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Two Left">
    <p:spTree>
      <p:nvGrpSpPr>
        <p:cNvPr id="1" name=""/>
        <p:cNvGrpSpPr/>
        <p:nvPr/>
      </p:nvGrpSpPr>
      <p:grpSpPr>
        <a:xfrm>
          <a:off x="0" y="0"/>
          <a:ext cx="0" cy="0"/>
          <a:chOff x="0" y="0"/>
          <a:chExt cx="0" cy="0"/>
        </a:xfrm>
      </p:grpSpPr>
      <p:sp>
        <p:nvSpPr>
          <p:cNvPr id="34" name="Content Placeholder 2"/>
          <p:cNvSpPr>
            <a:spLocks noGrp="1"/>
          </p:cNvSpPr>
          <p:nvPr>
            <p:ph sz="quarter" idx="24"/>
            <p:custDataLst>
              <p:tags r:id="rId1"/>
            </p:custDataLst>
          </p:nvPr>
        </p:nvSpPr>
        <p:spPr>
          <a:xfrm>
            <a:off x="642850" y="1815353"/>
            <a:ext cx="5360787" cy="2084294"/>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6" name="Content Placeholder 3"/>
          <p:cNvSpPr>
            <a:spLocks noGrp="1"/>
          </p:cNvSpPr>
          <p:nvPr>
            <p:ph sz="quarter" idx="25"/>
            <p:custDataLst>
              <p:tags r:id="rId2"/>
            </p:custDataLst>
          </p:nvPr>
        </p:nvSpPr>
        <p:spPr>
          <a:xfrm>
            <a:off x="642850" y="4034118"/>
            <a:ext cx="5360787" cy="2081605"/>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8" name="Content Placeholder 4"/>
          <p:cNvSpPr>
            <a:spLocks noGrp="1"/>
          </p:cNvSpPr>
          <p:nvPr>
            <p:ph sz="quarter" idx="26"/>
            <p:custDataLst>
              <p:tags r:id="rId3"/>
            </p:custDataLst>
          </p:nvPr>
        </p:nvSpPr>
        <p:spPr>
          <a:xfrm>
            <a:off x="6188364" y="1815353"/>
            <a:ext cx="5364480"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4" name="HeaderTOCPlaceholder"/>
          <p:cNvSpPr txBox="1"/>
          <p:nvPr userDrawn="1">
            <p:custDataLst>
              <p:tags r:id="rId4"/>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52" name="Straight Connector 51"/>
          <p:cNvCxnSpPr/>
          <p:nvPr userDrawn="1"/>
        </p:nvCxnSpPr>
        <p:spPr>
          <a:xfrm>
            <a:off x="650182"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8" name="Section Header"/>
          <p:cNvSpPr txBox="1"/>
          <p:nvPr userDrawn="1">
            <p:custDataLst>
              <p:tags r:id="rId5"/>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5" name="Date/Filepath" hidden="1"/>
          <p:cNvSpPr txBox="1"/>
          <p:nvPr userDrawn="1">
            <p:custDataLst>
              <p:tags r:id="rId6"/>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20" name="Slide Tags" hidden="1"/>
          <p:cNvSpPr txBox="1"/>
          <p:nvPr userDrawn="1">
            <p:custDataLst>
              <p:tags r:id="rId7"/>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2"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1" name="Title 20"/>
          <p:cNvSpPr>
            <a:spLocks noGrp="1"/>
          </p:cNvSpPr>
          <p:nvPr>
            <p:ph type="title" hasCustomPrompt="1"/>
          </p:nvPr>
        </p:nvSpPr>
        <p:spPr/>
        <p:txBody>
          <a:bodyPr/>
          <a:lstStyle/>
          <a:p>
            <a:r>
              <a:rPr lang="en-GB" noProof="0" dirty="0"/>
              <a:t>Insert banner statement here</a:t>
            </a:r>
            <a:endParaRPr lang="en-GB" dirty="0"/>
          </a:p>
        </p:txBody>
      </p:sp>
      <p:cxnSp>
        <p:nvCxnSpPr>
          <p:cNvPr id="32" name="Straight Connector 31"/>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2075607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Three Large Bottom">
    <p:spTree>
      <p:nvGrpSpPr>
        <p:cNvPr id="1" name=""/>
        <p:cNvGrpSpPr/>
        <p:nvPr/>
      </p:nvGrpSpPr>
      <p:grpSpPr>
        <a:xfrm>
          <a:off x="0" y="0"/>
          <a:ext cx="0" cy="0"/>
          <a:chOff x="0" y="0"/>
          <a:chExt cx="0" cy="0"/>
        </a:xfrm>
      </p:grpSpPr>
      <p:sp>
        <p:nvSpPr>
          <p:cNvPr id="16" name="Content Placeholder 2"/>
          <p:cNvSpPr>
            <a:spLocks noGrp="1"/>
          </p:cNvSpPr>
          <p:nvPr>
            <p:ph sz="quarter" idx="10"/>
          </p:nvPr>
        </p:nvSpPr>
        <p:spPr>
          <a:xfrm>
            <a:off x="642851" y="1815353"/>
            <a:ext cx="5364480" cy="2080588"/>
          </a:xfrm>
        </p:spPr>
        <p:txBody>
          <a:bodyPr/>
          <a:lstStyle>
            <a:lvl1pPr>
              <a:defRPr sz="1765"/>
            </a:lvl1pPr>
            <a:lvl2pPr>
              <a:defRPr sz="1765"/>
            </a:lvl2pPr>
            <a:lvl3pPr>
              <a:defRPr sz="1765"/>
            </a:lvl3pPr>
            <a:lvl4pPr>
              <a:defRPr sz="1765"/>
            </a:lvl4pPr>
            <a:lvl5pPr>
              <a:defRPr sz="1765"/>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8" name="Content Placeholder 3"/>
          <p:cNvSpPr>
            <a:spLocks noGrp="1"/>
          </p:cNvSpPr>
          <p:nvPr>
            <p:ph sz="quarter" idx="11"/>
          </p:nvPr>
        </p:nvSpPr>
        <p:spPr>
          <a:xfrm>
            <a:off x="6184669" y="1815353"/>
            <a:ext cx="5364480" cy="2080588"/>
          </a:xfrm>
        </p:spPr>
        <p:txBody>
          <a:bodyPr/>
          <a:lstStyle>
            <a:lvl1pPr>
              <a:defRPr sz="1765"/>
            </a:lvl1pPr>
            <a:lvl2pPr>
              <a:defRPr sz="1765"/>
            </a:lvl2pPr>
            <a:lvl3pPr>
              <a:defRPr sz="1765"/>
            </a:lvl3pPr>
            <a:lvl4pPr>
              <a:defRPr sz="1765"/>
            </a:lvl4pPr>
            <a:lvl5pPr>
              <a:defRPr sz="1765"/>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0" name="Content Placeholder 4"/>
          <p:cNvSpPr>
            <a:spLocks noGrp="1"/>
          </p:cNvSpPr>
          <p:nvPr>
            <p:ph sz="quarter" idx="12"/>
          </p:nvPr>
        </p:nvSpPr>
        <p:spPr>
          <a:xfrm>
            <a:off x="642851" y="4035134"/>
            <a:ext cx="10906298" cy="2080588"/>
          </a:xfrm>
        </p:spPr>
        <p:txBody>
          <a:bodyPr/>
          <a:lstStyle>
            <a:lvl1pPr>
              <a:defRPr sz="1765"/>
            </a:lvl1pPr>
            <a:lvl2pPr>
              <a:defRPr sz="1765"/>
            </a:lvl2pPr>
            <a:lvl3pPr>
              <a:defRPr sz="1765"/>
            </a:lvl3pPr>
            <a:lvl4pPr>
              <a:defRPr sz="1765"/>
            </a:lvl4pPr>
            <a:lvl5pPr>
              <a:defRPr sz="1765"/>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6" name="HeaderTOCPlaceholder"/>
          <p:cNvSpPr txBox="1"/>
          <p:nvPr userDrawn="1">
            <p:custDataLst>
              <p:tags r:id="rId1"/>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53" name="Straight Connector 52"/>
          <p:cNvCxnSpPr/>
          <p:nvPr userDrawn="1"/>
        </p:nvCxnSpPr>
        <p:spPr>
          <a:xfrm>
            <a:off x="641455"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31" name="Section Header"/>
          <p:cNvSpPr txBox="1"/>
          <p:nvPr userDrawn="1">
            <p:custDataLst>
              <p:tags r:id="rId2"/>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2" name="Date/Filepath" hidden="1"/>
          <p:cNvSpPr txBox="1"/>
          <p:nvPr userDrawn="1">
            <p:custDataLst>
              <p:tags r:id="rId3"/>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21" name="Slide Tags" hidden="1"/>
          <p:cNvSpPr txBox="1"/>
          <p:nvPr userDrawn="1">
            <p:custDataLst>
              <p:tags r:id="rId4"/>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8"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6" name="Title 25"/>
          <p:cNvSpPr>
            <a:spLocks noGrp="1"/>
          </p:cNvSpPr>
          <p:nvPr>
            <p:ph type="title" hasCustomPrompt="1"/>
          </p:nvPr>
        </p:nvSpPr>
        <p:spPr/>
        <p:txBody>
          <a:bodyPr/>
          <a:lstStyle/>
          <a:p>
            <a:r>
              <a:rPr lang="en-GB" noProof="0" dirty="0"/>
              <a:t>Insert banner statement here</a:t>
            </a:r>
            <a:endParaRPr lang="en-GB" dirty="0"/>
          </a:p>
        </p:txBody>
      </p:sp>
      <p:cxnSp>
        <p:nvCxnSpPr>
          <p:cNvPr id="33" name="Straight Connector 32"/>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393157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Four">
    <p:spTree>
      <p:nvGrpSpPr>
        <p:cNvPr id="1" name=""/>
        <p:cNvGrpSpPr/>
        <p:nvPr/>
      </p:nvGrpSpPr>
      <p:grpSpPr>
        <a:xfrm>
          <a:off x="0" y="0"/>
          <a:ext cx="0" cy="0"/>
          <a:chOff x="0" y="0"/>
          <a:chExt cx="0" cy="0"/>
        </a:xfrm>
      </p:grpSpPr>
      <p:sp>
        <p:nvSpPr>
          <p:cNvPr id="34" name="Content Placeholder 2"/>
          <p:cNvSpPr>
            <a:spLocks noGrp="1"/>
          </p:cNvSpPr>
          <p:nvPr>
            <p:ph sz="quarter" idx="24"/>
          </p:nvPr>
        </p:nvSpPr>
        <p:spPr>
          <a:xfrm>
            <a:off x="642851" y="1815353"/>
            <a:ext cx="5364480" cy="2081605"/>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6" name="Content Placeholder 3"/>
          <p:cNvSpPr>
            <a:spLocks noGrp="1"/>
          </p:cNvSpPr>
          <p:nvPr>
            <p:ph sz="quarter" idx="25"/>
          </p:nvPr>
        </p:nvSpPr>
        <p:spPr>
          <a:xfrm>
            <a:off x="6184669" y="1815353"/>
            <a:ext cx="5364480" cy="2081605"/>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8" name="Content Placeholder 4"/>
          <p:cNvSpPr>
            <a:spLocks noGrp="1"/>
          </p:cNvSpPr>
          <p:nvPr>
            <p:ph sz="quarter" idx="26"/>
          </p:nvPr>
        </p:nvSpPr>
        <p:spPr>
          <a:xfrm>
            <a:off x="642851" y="4034118"/>
            <a:ext cx="5364480" cy="2081605"/>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0" name="Content Placeholder 5"/>
          <p:cNvSpPr>
            <a:spLocks noGrp="1"/>
          </p:cNvSpPr>
          <p:nvPr>
            <p:ph sz="quarter" idx="27"/>
          </p:nvPr>
        </p:nvSpPr>
        <p:spPr>
          <a:xfrm>
            <a:off x="6184669" y="4034118"/>
            <a:ext cx="5364480" cy="2081605"/>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1" name="HeaderTOCPlaceholder"/>
          <p:cNvSpPr txBox="1"/>
          <p:nvPr userDrawn="1">
            <p:custDataLst>
              <p:tags r:id="rId1"/>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58" name="Straight Connector 57"/>
          <p:cNvCxnSpPr/>
          <p:nvPr userDrawn="1"/>
        </p:nvCxnSpPr>
        <p:spPr>
          <a:xfrm>
            <a:off x="641455"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6" name="Section Header"/>
          <p:cNvSpPr txBox="1"/>
          <p:nvPr userDrawn="1">
            <p:custDataLst>
              <p:tags r:id="rId2"/>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7" name="Date/Filepath" hidden="1"/>
          <p:cNvSpPr txBox="1"/>
          <p:nvPr userDrawn="1">
            <p:custDataLst>
              <p:tags r:id="rId3"/>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21" name="Slide Tags" hidden="1"/>
          <p:cNvSpPr txBox="1"/>
          <p:nvPr userDrawn="1">
            <p:custDataLst>
              <p:tags r:id="rId4"/>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3"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2" name="Title 21"/>
          <p:cNvSpPr>
            <a:spLocks noGrp="1"/>
          </p:cNvSpPr>
          <p:nvPr>
            <p:ph type="title" hasCustomPrompt="1"/>
          </p:nvPr>
        </p:nvSpPr>
        <p:spPr/>
        <p:txBody>
          <a:bodyPr/>
          <a:lstStyle/>
          <a:p>
            <a:r>
              <a:rPr lang="en-GB" noProof="0" dirty="0"/>
              <a:t>Insert banner statement here</a:t>
            </a:r>
            <a:endParaRPr lang="en-GB" dirty="0"/>
          </a:p>
        </p:txBody>
      </p:sp>
      <p:cxnSp>
        <p:nvCxnSpPr>
          <p:cNvPr id="32" name="Straight Connector 31"/>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495360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
        <p:nvSpPr>
          <p:cNvPr id="2" name="Date/Filepath" hidden="1"/>
          <p:cNvSpPr txBox="1"/>
          <p:nvPr userDrawn="1">
            <p:custDataLst>
              <p:tags r:id="rId1"/>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5" name="Slide Tags" hidden="1"/>
          <p:cNvSpPr txBox="1"/>
          <p:nvPr userDrawn="1">
            <p:custDataLst>
              <p:tags r:id="rId2"/>
            </p:custDataLst>
          </p:nvPr>
        </p:nvSpPr>
        <p:spPr>
          <a:xfrm>
            <a:off x="0" y="201706"/>
            <a:ext cx="1939636" cy="336695"/>
          </a:xfrm>
          <a:prstGeom prst="rect">
            <a:avLst/>
          </a:prstGeom>
          <a:noFill/>
        </p:spPr>
        <p:txBody>
          <a:bodyPr wrap="square" rtlCol="0">
            <a:spAutoFit/>
          </a:bodyPr>
          <a:lstStyle/>
          <a:p>
            <a:r>
              <a:rPr lang="en-GB" sz="1588" noProof="1"/>
              <a:t>Slide Tags</a:t>
            </a:r>
          </a:p>
        </p:txBody>
      </p:sp>
      <p:sp>
        <p:nvSpPr>
          <p:cNvPr id="6"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1541295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Title Only No Header Footer">
    <p:spTree>
      <p:nvGrpSpPr>
        <p:cNvPr id="1" name=""/>
        <p:cNvGrpSpPr/>
        <p:nvPr/>
      </p:nvGrpSpPr>
      <p:grpSpPr>
        <a:xfrm>
          <a:off x="0" y="0"/>
          <a:ext cx="0" cy="0"/>
          <a:chOff x="0" y="0"/>
          <a:chExt cx="0" cy="0"/>
        </a:xfrm>
      </p:grpSpPr>
      <p:sp>
        <p:nvSpPr>
          <p:cNvPr id="12" name="HeaderTOCPlaceholder"/>
          <p:cNvSpPr txBox="1"/>
          <p:nvPr userDrawn="1">
            <p:custDataLst>
              <p:tags r:id="rId1"/>
            </p:custDataLst>
          </p:nvPr>
        </p:nvSpPr>
        <p:spPr>
          <a:xfrm>
            <a:off x="4341090" y="621255"/>
            <a:ext cx="7204364"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21" name="Straight Connector 20"/>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641455"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8" name="Slide Tags" hidden="1"/>
          <p:cNvSpPr txBox="1"/>
          <p:nvPr userDrawn="1">
            <p:custDataLst>
              <p:tags r:id="rId2"/>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13"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itle 9"/>
          <p:cNvSpPr>
            <a:spLocks noGrp="1"/>
          </p:cNvSpPr>
          <p:nvPr>
            <p:ph type="title" hasCustomPrompt="1"/>
          </p:nvPr>
        </p:nvSpPr>
        <p:spPr/>
        <p:txBody>
          <a:bodyPr/>
          <a:lstStyle/>
          <a:p>
            <a:r>
              <a:rPr lang="en-GB" noProof="0" dirty="0"/>
              <a:t>Insert banner statement here</a:t>
            </a:r>
            <a:endParaRPr lang="en-GB" dirty="0"/>
          </a:p>
        </p:txBody>
      </p:sp>
      <p:sp>
        <p:nvSpPr>
          <p:cNvPr id="14"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46015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1.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0" name="Grid" hidden="1"/>
          <p:cNvGrpSpPr/>
          <p:nvPr>
            <p:custDataLst>
              <p:tags r:id="rId17"/>
            </p:custDataLst>
          </p:nvPr>
        </p:nvGrpSpPr>
        <p:grpSpPr>
          <a:xfrm>
            <a:off x="642851" y="540572"/>
            <a:ext cx="10906298" cy="6043108"/>
            <a:chOff x="530352" y="612648"/>
            <a:chExt cx="8997696" cy="6848856"/>
          </a:xfrm>
        </p:grpSpPr>
        <p:grpSp>
          <p:nvGrpSpPr>
            <p:cNvPr id="108" name="Group 107" hidden="1"/>
            <p:cNvGrpSpPr/>
            <p:nvPr userDrawn="1"/>
          </p:nvGrpSpPr>
          <p:grpSpPr>
            <a:xfrm>
              <a:off x="530352" y="7159752"/>
              <a:ext cx="8997696" cy="301752"/>
              <a:chOff x="530352" y="7159752"/>
              <a:chExt cx="8997696" cy="301752"/>
            </a:xfrm>
          </p:grpSpPr>
          <p:sp>
            <p:nvSpPr>
              <p:cNvPr id="43"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1588" dirty="0"/>
              </a:p>
            </p:txBody>
          </p:sp>
          <p:sp>
            <p:nvSpPr>
              <p:cNvPr id="44"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1588" dirty="0"/>
              </a:p>
            </p:txBody>
          </p:sp>
          <p:sp>
            <p:nvSpPr>
              <p:cNvPr id="55"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7" name="Group 106" hidden="1"/>
            <p:cNvGrpSpPr/>
            <p:nvPr userDrawn="1"/>
          </p:nvGrpSpPr>
          <p:grpSpPr>
            <a:xfrm>
              <a:off x="530352" y="1066800"/>
              <a:ext cx="8997696" cy="835152"/>
              <a:chOff x="530352" y="1066800"/>
              <a:chExt cx="8997696" cy="835152"/>
            </a:xfrm>
          </p:grpSpPr>
          <p:sp>
            <p:nvSpPr>
              <p:cNvPr id="45"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1588" dirty="0"/>
              </a:p>
            </p:txBody>
          </p:sp>
          <p:sp>
            <p:nvSpPr>
              <p:cNvPr id="56"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1588" dirty="0"/>
              </a:p>
            </p:txBody>
          </p:sp>
        </p:grpSp>
        <p:sp>
          <p:nvSpPr>
            <p:cNvPr id="57"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chemeClr val="folHlink"/>
                </a:solidFill>
                <a:cs typeface="Arial" charset="0"/>
              </a:endParaRPr>
            </a:p>
          </p:txBody>
        </p:sp>
        <p:grpSp>
          <p:nvGrpSpPr>
            <p:cNvPr id="106" name="Group 600" hidden="1"/>
            <p:cNvGrpSpPr/>
            <p:nvPr userDrawn="1"/>
          </p:nvGrpSpPr>
          <p:grpSpPr>
            <a:xfrm>
              <a:off x="533400" y="6245352"/>
              <a:ext cx="8994648" cy="688848"/>
              <a:chOff x="533400" y="6013704"/>
              <a:chExt cx="8994648" cy="688848"/>
            </a:xfrm>
          </p:grpSpPr>
          <p:sp>
            <p:nvSpPr>
              <p:cNvPr id="50"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51"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6"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7"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8"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9"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5" name="Group 500" hidden="1"/>
            <p:cNvGrpSpPr/>
            <p:nvPr userDrawn="1"/>
          </p:nvGrpSpPr>
          <p:grpSpPr>
            <a:xfrm>
              <a:off x="533400" y="5407152"/>
              <a:ext cx="8994648" cy="688848"/>
              <a:chOff x="533400" y="5026152"/>
              <a:chExt cx="8994648" cy="688848"/>
            </a:xfrm>
          </p:grpSpPr>
          <p:sp>
            <p:nvSpPr>
              <p:cNvPr id="52"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53"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0"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1"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2"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3"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4" name="Group 400" hidden="1"/>
            <p:cNvGrpSpPr/>
            <p:nvPr userDrawn="1"/>
          </p:nvGrpSpPr>
          <p:grpSpPr>
            <a:xfrm>
              <a:off x="533400" y="4568952"/>
              <a:ext cx="8994648" cy="688848"/>
              <a:chOff x="533400" y="4038600"/>
              <a:chExt cx="8994648" cy="688848"/>
            </a:xfrm>
          </p:grpSpPr>
          <p:sp>
            <p:nvSpPr>
              <p:cNvPr id="54"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64"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4"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5"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6"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7"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3" name="Group 300" hidden="1"/>
            <p:cNvGrpSpPr/>
            <p:nvPr userDrawn="1"/>
          </p:nvGrpSpPr>
          <p:grpSpPr>
            <a:xfrm>
              <a:off x="533400" y="3730752"/>
              <a:ext cx="8994648" cy="688848"/>
              <a:chOff x="533400" y="3041904"/>
              <a:chExt cx="8994648" cy="688848"/>
            </a:xfrm>
          </p:grpSpPr>
          <p:sp>
            <p:nvSpPr>
              <p:cNvPr id="65"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0"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8"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9"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0"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1"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1" name="Group 200" hidden="1"/>
            <p:cNvGrpSpPr/>
            <p:nvPr userDrawn="1"/>
          </p:nvGrpSpPr>
          <p:grpSpPr>
            <a:xfrm>
              <a:off x="533400" y="2892552"/>
              <a:ext cx="8994648" cy="688848"/>
              <a:chOff x="533400" y="1066800"/>
              <a:chExt cx="8994648" cy="688848"/>
            </a:xfrm>
          </p:grpSpPr>
          <p:sp>
            <p:nvSpPr>
              <p:cNvPr id="77"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2"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66"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67"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68"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69"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2" name="Group 100" hidden="1"/>
            <p:cNvGrpSpPr/>
            <p:nvPr userDrawn="1"/>
          </p:nvGrpSpPr>
          <p:grpSpPr>
            <a:xfrm>
              <a:off x="533400" y="2054352"/>
              <a:ext cx="8994648" cy="688848"/>
              <a:chOff x="533400" y="2054352"/>
              <a:chExt cx="8994648" cy="688848"/>
            </a:xfrm>
          </p:grpSpPr>
          <p:sp>
            <p:nvSpPr>
              <p:cNvPr id="71"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6"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2"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3"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4"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5"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sp>
        <p:nvSpPr>
          <p:cNvPr id="2" name="Title Placeholder 1"/>
          <p:cNvSpPr>
            <a:spLocks noGrp="1"/>
          </p:cNvSpPr>
          <p:nvPr>
            <p:ph type="title"/>
          </p:nvPr>
        </p:nvSpPr>
        <p:spPr>
          <a:xfrm>
            <a:off x="642851" y="943983"/>
            <a:ext cx="10906298" cy="742278"/>
          </a:xfrm>
          <a:prstGeom prst="rect">
            <a:avLst/>
          </a:prstGeom>
        </p:spPr>
        <p:txBody>
          <a:bodyPr vert="horz" lIns="0" tIns="0" rIns="0" bIns="0" rtlCol="0" anchor="t" anchorCtr="0">
            <a:noAutofit/>
          </a:bodyPr>
          <a:lstStyle/>
          <a:p>
            <a:r>
              <a:rPr lang="en-GB" noProof="0" dirty="0"/>
              <a:t>Insert banner statement here</a:t>
            </a:r>
          </a:p>
        </p:txBody>
      </p:sp>
      <p:sp>
        <p:nvSpPr>
          <p:cNvPr id="3" name="Text Placeholder 2"/>
          <p:cNvSpPr>
            <a:spLocks noGrp="1"/>
          </p:cNvSpPr>
          <p:nvPr>
            <p:ph type="body" idx="1"/>
          </p:nvPr>
        </p:nvSpPr>
        <p:spPr>
          <a:xfrm>
            <a:off x="642851" y="1815353"/>
            <a:ext cx="10906298" cy="4307294"/>
          </a:xfrm>
          <a:prstGeom prst="rect">
            <a:avLst/>
          </a:prstGeom>
        </p:spPr>
        <p:txBody>
          <a:bodyPr vert="horz" lIns="0" tIns="0" rIns="0" bIns="0" rtlCol="0">
            <a:noAutofit/>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8"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5425433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hf hdr="0" ftr="0" dt="0"/>
  <p:txStyles>
    <p:titleStyle>
      <a:lvl1pPr algn="l" defTabSz="899010" rtl="0" eaLnBrk="1" latinLnBrk="0" hangingPunct="1">
        <a:spcBef>
          <a:spcPct val="0"/>
        </a:spcBef>
        <a:buNone/>
        <a:defRPr sz="2118" b="1" i="1" kern="1200">
          <a:solidFill>
            <a:schemeClr val="tx2"/>
          </a:solidFill>
          <a:latin typeface="+mj-lt"/>
          <a:ea typeface="+mj-ea"/>
          <a:cs typeface="+mj-cs"/>
        </a:defRPr>
      </a:lvl1pPr>
    </p:titleStyle>
    <p:body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1765" kern="1200">
          <a:solidFill>
            <a:schemeClr val="tx1"/>
          </a:solidFill>
          <a:latin typeface="Georgia" pitchFamily="18" charset="0"/>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1765" kern="1200">
          <a:solidFill>
            <a:schemeClr val="tx1"/>
          </a:solidFill>
          <a:latin typeface="Georgia" pitchFamily="18" charset="0"/>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1765" kern="1200">
          <a:solidFill>
            <a:schemeClr val="tx1"/>
          </a:solidFill>
          <a:latin typeface="Georgia" pitchFamily="18" charset="0"/>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1765" kern="1200">
          <a:solidFill>
            <a:schemeClr val="tx1"/>
          </a:solidFill>
          <a:latin typeface="Georgia" pitchFamily="18" charset="0"/>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1765" kern="1200" baseline="0">
          <a:solidFill>
            <a:schemeClr val="tx1"/>
          </a:solidFill>
          <a:latin typeface="Georgia" pitchFamily="18" charset="0"/>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1765"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1765"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1765"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1765" b="1" kern="1200" baseline="0" noProof="0" dirty="0" smtClean="0">
          <a:solidFill>
            <a:schemeClr val="tx2"/>
          </a:solidFill>
          <a:latin typeface="Georgia" pitchFamily="18" charset="0"/>
          <a:ea typeface="+mn-ea"/>
          <a:cs typeface="+mn-cs"/>
        </a:defRPr>
      </a:lvl9pPr>
    </p:bodyStyle>
    <p:otherStyle>
      <a:defPPr>
        <a:defRPr lang="en-US"/>
      </a:defPPr>
      <a:lvl1pPr marL="0" algn="l" defTabSz="899010" rtl="0" eaLnBrk="1" latinLnBrk="0" hangingPunct="1">
        <a:defRPr sz="1765" kern="1200">
          <a:solidFill>
            <a:schemeClr val="tx1"/>
          </a:solidFill>
          <a:latin typeface="+mn-lt"/>
          <a:ea typeface="+mn-ea"/>
          <a:cs typeface="+mn-cs"/>
        </a:defRPr>
      </a:lvl1pPr>
      <a:lvl2pPr marL="449505" algn="l" defTabSz="899010" rtl="0" eaLnBrk="1" latinLnBrk="0" hangingPunct="1">
        <a:defRPr sz="1765" kern="1200">
          <a:solidFill>
            <a:schemeClr val="tx1"/>
          </a:solidFill>
          <a:latin typeface="+mn-lt"/>
          <a:ea typeface="+mn-ea"/>
          <a:cs typeface="+mn-cs"/>
        </a:defRPr>
      </a:lvl2pPr>
      <a:lvl3pPr marL="899010" algn="l" defTabSz="899010" rtl="0" eaLnBrk="1" latinLnBrk="0" hangingPunct="1">
        <a:defRPr sz="1765" kern="1200">
          <a:solidFill>
            <a:schemeClr val="tx1"/>
          </a:solidFill>
          <a:latin typeface="+mn-lt"/>
          <a:ea typeface="+mn-ea"/>
          <a:cs typeface="+mn-cs"/>
        </a:defRPr>
      </a:lvl3pPr>
      <a:lvl4pPr marL="1348516" algn="l" defTabSz="899010" rtl="0" eaLnBrk="1" latinLnBrk="0" hangingPunct="1">
        <a:defRPr sz="1765" kern="1200">
          <a:solidFill>
            <a:schemeClr val="tx1"/>
          </a:solidFill>
          <a:latin typeface="+mn-lt"/>
          <a:ea typeface="+mn-ea"/>
          <a:cs typeface="+mn-cs"/>
        </a:defRPr>
      </a:lvl4pPr>
      <a:lvl5pPr marL="1798021" algn="l" defTabSz="899010" rtl="0" eaLnBrk="1" latinLnBrk="0" hangingPunct="1">
        <a:defRPr sz="1765" kern="1200">
          <a:solidFill>
            <a:schemeClr val="tx1"/>
          </a:solidFill>
          <a:latin typeface="+mn-lt"/>
          <a:ea typeface="+mn-ea"/>
          <a:cs typeface="+mn-cs"/>
        </a:defRPr>
      </a:lvl5pPr>
      <a:lvl6pPr marL="2247527" algn="l" defTabSz="899010" rtl="0" eaLnBrk="1" latinLnBrk="0" hangingPunct="1">
        <a:defRPr sz="1765" kern="1200">
          <a:solidFill>
            <a:schemeClr val="tx1"/>
          </a:solidFill>
          <a:latin typeface="+mn-lt"/>
          <a:ea typeface="+mn-ea"/>
          <a:cs typeface="+mn-cs"/>
        </a:defRPr>
      </a:lvl6pPr>
      <a:lvl7pPr marL="2697032" algn="l" defTabSz="899010" rtl="0" eaLnBrk="1" latinLnBrk="0" hangingPunct="1">
        <a:defRPr sz="1765" kern="1200">
          <a:solidFill>
            <a:schemeClr val="tx1"/>
          </a:solidFill>
          <a:latin typeface="+mn-lt"/>
          <a:ea typeface="+mn-ea"/>
          <a:cs typeface="+mn-cs"/>
        </a:defRPr>
      </a:lvl7pPr>
      <a:lvl8pPr marL="3146538" algn="l" defTabSz="899010" rtl="0" eaLnBrk="1" latinLnBrk="0" hangingPunct="1">
        <a:defRPr sz="1765" kern="1200">
          <a:solidFill>
            <a:schemeClr val="tx1"/>
          </a:solidFill>
          <a:latin typeface="+mn-lt"/>
          <a:ea typeface="+mn-ea"/>
          <a:cs typeface="+mn-cs"/>
        </a:defRPr>
      </a:lvl8pPr>
      <a:lvl9pPr marL="3596043" algn="l" defTabSz="899010" rtl="0" eaLnBrk="1" latinLnBrk="0" hangingPunct="1">
        <a:defRPr sz="1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5.xml"/><Relationship Id="rId1" Type="http://schemas.openxmlformats.org/officeDocument/2006/relationships/tags" Target="../tags/tag72.xml"/></Relationships>
</file>

<file path=ppt/slides/_rels/slide2.xml.rels><?xml version="1.0" encoding="UTF-8" standalone="yes"?>
<Relationships xmlns="http://schemas.openxmlformats.org/package/2006/relationships"><Relationship Id="rId3" Type="http://schemas.openxmlformats.org/officeDocument/2006/relationships/tags" Target="../tags/tag75.xml"/><Relationship Id="rId2" Type="http://schemas.openxmlformats.org/officeDocument/2006/relationships/tags" Target="../tags/tag74.xml"/><Relationship Id="rId1" Type="http://schemas.openxmlformats.org/officeDocument/2006/relationships/tags" Target="../tags/tag73.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tags" Target="../tags/tag78.xml"/><Relationship Id="rId2" Type="http://schemas.openxmlformats.org/officeDocument/2006/relationships/tags" Target="../tags/tag77.xml"/><Relationship Id="rId1" Type="http://schemas.openxmlformats.org/officeDocument/2006/relationships/tags" Target="../tags/tag76.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3.xml"/><Relationship Id="rId1" Type="http://schemas.openxmlformats.org/officeDocument/2006/relationships/tags" Target="../tags/tag82.xml"/></Relationships>
</file>

<file path=ppt/slides/_rels/slide6.xml.rels><?xml version="1.0" encoding="UTF-8" standalone="yes"?>
<Relationships xmlns="http://schemas.openxmlformats.org/package/2006/relationships"><Relationship Id="rId3" Type="http://schemas.openxmlformats.org/officeDocument/2006/relationships/tags" Target="../tags/tag86.xml"/><Relationship Id="rId2" Type="http://schemas.openxmlformats.org/officeDocument/2006/relationships/tags" Target="../tags/tag85.xml"/><Relationship Id="rId1" Type="http://schemas.openxmlformats.org/officeDocument/2006/relationships/tags" Target="../tags/tag84.xml"/><Relationship Id="rId5" Type="http://schemas.openxmlformats.org/officeDocument/2006/relationships/notesSlide" Target="../notesSlides/notesSlide2.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89.xml"/><Relationship Id="rId2" Type="http://schemas.openxmlformats.org/officeDocument/2006/relationships/tags" Target="../tags/tag88.xml"/><Relationship Id="rId1" Type="http://schemas.openxmlformats.org/officeDocument/2006/relationships/tags" Target="../tags/tag87.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95.xml"/><Relationship Id="rId7" Type="http://schemas.openxmlformats.org/officeDocument/2006/relationships/image" Target="../media/image3.png"/><Relationship Id="rId2" Type="http://schemas.openxmlformats.org/officeDocument/2006/relationships/tags" Target="../tags/tag94.xml"/><Relationship Id="rId1" Type="http://schemas.openxmlformats.org/officeDocument/2006/relationships/tags" Target="../tags/tag93.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Rounded Rectangle 109"/>
          <p:cNvSpPr/>
          <p:nvPr/>
        </p:nvSpPr>
        <p:spPr>
          <a:xfrm>
            <a:off x="8446849" y="3873756"/>
            <a:ext cx="1969631" cy="1495658"/>
          </a:xfrm>
          <a:prstGeom prst="roundRect">
            <a:avLst/>
          </a:prstGeom>
          <a:solidFill>
            <a:schemeClr val="tx2">
              <a:lumMod val="40000"/>
              <a:lumOff val="60000"/>
              <a:alpha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grpSp>
        <p:nvGrpSpPr>
          <p:cNvPr id="52" name="Grid" hidden="1"/>
          <p:cNvGrpSpPr/>
          <p:nvPr>
            <p:custDataLst>
              <p:tags r:id="rId1"/>
            </p:custDataLst>
          </p:nvPr>
        </p:nvGrpSpPr>
        <p:grpSpPr>
          <a:xfrm>
            <a:off x="2126428" y="540572"/>
            <a:ext cx="7939144" cy="6043108"/>
            <a:chOff x="530352" y="612648"/>
            <a:chExt cx="8997696" cy="6848856"/>
          </a:xfrm>
        </p:grpSpPr>
        <p:grpSp>
          <p:nvGrpSpPr>
            <p:cNvPr id="53" name="Group 52" hidden="1"/>
            <p:cNvGrpSpPr/>
            <p:nvPr userDrawn="1"/>
          </p:nvGrpSpPr>
          <p:grpSpPr>
            <a:xfrm>
              <a:off x="530352" y="7159752"/>
              <a:ext cx="8997696" cy="301752"/>
              <a:chOff x="530352" y="7159752"/>
              <a:chExt cx="8997696" cy="301752"/>
            </a:xfrm>
          </p:grpSpPr>
          <p:sp>
            <p:nvSpPr>
              <p:cNvPr id="142"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43"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44"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4" name="Group 53" hidden="1"/>
            <p:cNvGrpSpPr/>
            <p:nvPr userDrawn="1"/>
          </p:nvGrpSpPr>
          <p:grpSpPr>
            <a:xfrm>
              <a:off x="530352" y="1066800"/>
              <a:ext cx="8997696" cy="835152"/>
              <a:chOff x="530352" y="1066800"/>
              <a:chExt cx="8997696" cy="835152"/>
            </a:xfrm>
          </p:grpSpPr>
          <p:sp>
            <p:nvSpPr>
              <p:cNvPr id="140"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41"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55"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56" name="Group 600" hidden="1"/>
            <p:cNvGrpSpPr/>
            <p:nvPr userDrawn="1"/>
          </p:nvGrpSpPr>
          <p:grpSpPr>
            <a:xfrm>
              <a:off x="533400" y="6245352"/>
              <a:ext cx="8994648" cy="688848"/>
              <a:chOff x="533400" y="6013704"/>
              <a:chExt cx="8994648" cy="688848"/>
            </a:xfrm>
          </p:grpSpPr>
          <p:sp>
            <p:nvSpPr>
              <p:cNvPr id="134"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5"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6"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7"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8"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9"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7" name="Group 500" hidden="1"/>
            <p:cNvGrpSpPr/>
            <p:nvPr userDrawn="1"/>
          </p:nvGrpSpPr>
          <p:grpSpPr>
            <a:xfrm>
              <a:off x="533400" y="5407152"/>
              <a:ext cx="8994648" cy="688848"/>
              <a:chOff x="533400" y="5026152"/>
              <a:chExt cx="8994648" cy="688848"/>
            </a:xfrm>
          </p:grpSpPr>
          <p:sp>
            <p:nvSpPr>
              <p:cNvPr id="128"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29"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0"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1"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2"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3"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8" name="Group 400" hidden="1"/>
            <p:cNvGrpSpPr/>
            <p:nvPr userDrawn="1"/>
          </p:nvGrpSpPr>
          <p:grpSpPr>
            <a:xfrm>
              <a:off x="533400" y="4568952"/>
              <a:ext cx="8994648" cy="688848"/>
              <a:chOff x="533400" y="4038600"/>
              <a:chExt cx="8994648" cy="688848"/>
            </a:xfrm>
          </p:grpSpPr>
          <p:sp>
            <p:nvSpPr>
              <p:cNvPr id="80"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1"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2"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3"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26"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27"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9" name="Group 300" hidden="1"/>
            <p:cNvGrpSpPr/>
            <p:nvPr userDrawn="1"/>
          </p:nvGrpSpPr>
          <p:grpSpPr>
            <a:xfrm>
              <a:off x="533400" y="3730752"/>
              <a:ext cx="8994648" cy="688848"/>
              <a:chOff x="533400" y="3041904"/>
              <a:chExt cx="8994648" cy="688848"/>
            </a:xfrm>
          </p:grpSpPr>
          <p:sp>
            <p:nvSpPr>
              <p:cNvPr id="74"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5"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6"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7"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8"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9"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60" name="Group 200" hidden="1"/>
            <p:cNvGrpSpPr/>
            <p:nvPr userDrawn="1"/>
          </p:nvGrpSpPr>
          <p:grpSpPr>
            <a:xfrm>
              <a:off x="533400" y="2892552"/>
              <a:ext cx="8994648" cy="688848"/>
              <a:chOff x="533400" y="1066800"/>
              <a:chExt cx="8994648" cy="688848"/>
            </a:xfrm>
          </p:grpSpPr>
          <p:sp>
            <p:nvSpPr>
              <p:cNvPr id="68"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9"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0"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1"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2"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3"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61" name="Group 100" hidden="1"/>
            <p:cNvGrpSpPr/>
            <p:nvPr userDrawn="1"/>
          </p:nvGrpSpPr>
          <p:grpSpPr>
            <a:xfrm>
              <a:off x="533400" y="2054352"/>
              <a:ext cx="8994648" cy="688848"/>
              <a:chOff x="533400" y="2054352"/>
              <a:chExt cx="8994648" cy="688848"/>
            </a:xfrm>
          </p:grpSpPr>
          <p:sp>
            <p:nvSpPr>
              <p:cNvPr id="62"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3"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4"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5"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6"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7"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2" name="Title 1"/>
          <p:cNvSpPr>
            <a:spLocks noGrp="1"/>
          </p:cNvSpPr>
          <p:nvPr>
            <p:ph type="title"/>
          </p:nvPr>
        </p:nvSpPr>
        <p:spPr/>
        <p:txBody>
          <a:bodyPr/>
          <a:lstStyle/>
          <a:p>
            <a:r>
              <a:rPr lang="en-GB" dirty="0"/>
              <a:t>Topic 6: How do you maximise benefits for your community in the long term?</a:t>
            </a:r>
            <a:endParaRPr lang="en-GB" b="0" i="0" dirty="0"/>
          </a:p>
        </p:txBody>
      </p:sp>
      <p:sp>
        <p:nvSpPr>
          <p:cNvPr id="95" name="Oval 94"/>
          <p:cNvSpPr/>
          <p:nvPr/>
        </p:nvSpPr>
        <p:spPr bwMode="ltGray">
          <a:xfrm>
            <a:off x="3573931" y="3199620"/>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2</a:t>
            </a:r>
          </a:p>
        </p:txBody>
      </p:sp>
      <p:sp>
        <p:nvSpPr>
          <p:cNvPr id="98" name="Oval 97"/>
          <p:cNvSpPr/>
          <p:nvPr/>
        </p:nvSpPr>
        <p:spPr bwMode="ltGray">
          <a:xfrm>
            <a:off x="6527366" y="3199620"/>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4</a:t>
            </a:r>
          </a:p>
        </p:txBody>
      </p:sp>
      <p:sp>
        <p:nvSpPr>
          <p:cNvPr id="101" name="Oval 100"/>
          <p:cNvSpPr/>
          <p:nvPr/>
        </p:nvSpPr>
        <p:spPr bwMode="ltGray">
          <a:xfrm>
            <a:off x="9480800" y="3199620"/>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6</a:t>
            </a:r>
          </a:p>
        </p:txBody>
      </p:sp>
      <p:sp>
        <p:nvSpPr>
          <p:cNvPr id="106" name="TextBox 105"/>
          <p:cNvSpPr txBox="1">
            <a:spLocks/>
          </p:cNvSpPr>
          <p:nvPr/>
        </p:nvSpPr>
        <p:spPr>
          <a:xfrm>
            <a:off x="3292043" y="4074135"/>
            <a:ext cx="1588235" cy="1118087"/>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How do you know if you are getting the best value for your property?</a:t>
            </a:r>
          </a:p>
          <a:p>
            <a:pPr defTabSz="899010">
              <a:spcAft>
                <a:spcPts val="748"/>
              </a:spcAft>
            </a:pPr>
            <a:r>
              <a:rPr lang="en-GB" sz="1235" b="1" dirty="0">
                <a:solidFill>
                  <a:srgbClr val="000000"/>
                </a:solidFill>
                <a:latin typeface="Georgia" pitchFamily="18" charset="0"/>
              </a:rPr>
              <a:t>TOPIC 2: </a:t>
            </a:r>
            <a:r>
              <a:rPr lang="en-GB" sz="1235" dirty="0">
                <a:solidFill>
                  <a:srgbClr val="000000"/>
                </a:solidFill>
                <a:latin typeface="Georgia" pitchFamily="18" charset="0"/>
              </a:rPr>
              <a:t>Understanding value</a:t>
            </a:r>
          </a:p>
        </p:txBody>
      </p:sp>
      <p:sp>
        <p:nvSpPr>
          <p:cNvPr id="107" name="TextBox 106"/>
          <p:cNvSpPr txBox="1">
            <a:spLocks/>
          </p:cNvSpPr>
          <p:nvPr/>
        </p:nvSpPr>
        <p:spPr>
          <a:xfrm>
            <a:off x="6091530" y="4074135"/>
            <a:ext cx="1588235" cy="1118087"/>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Who may you need to work with? How can you work together?</a:t>
            </a:r>
          </a:p>
          <a:p>
            <a:pPr defTabSz="899010">
              <a:spcAft>
                <a:spcPts val="748"/>
              </a:spcAft>
            </a:pPr>
            <a:r>
              <a:rPr lang="en-GB" sz="1235" b="1" dirty="0">
                <a:solidFill>
                  <a:srgbClr val="000000"/>
                </a:solidFill>
                <a:latin typeface="Georgia" pitchFamily="18" charset="0"/>
              </a:rPr>
              <a:t>TOPIC 4: </a:t>
            </a:r>
            <a:r>
              <a:rPr lang="en-GB" sz="1235" dirty="0">
                <a:solidFill>
                  <a:srgbClr val="000000"/>
                </a:solidFill>
                <a:latin typeface="Georgia" pitchFamily="18" charset="0"/>
              </a:rPr>
              <a:t>Working with others</a:t>
            </a:r>
          </a:p>
        </p:txBody>
      </p:sp>
      <p:sp>
        <p:nvSpPr>
          <p:cNvPr id="108" name="TextBox 107"/>
          <p:cNvSpPr txBox="1">
            <a:spLocks/>
          </p:cNvSpPr>
          <p:nvPr/>
        </p:nvSpPr>
        <p:spPr>
          <a:xfrm>
            <a:off x="8751746" y="4074135"/>
            <a:ext cx="1588235" cy="1118087"/>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How do you get maximum benefit in the long term?</a:t>
            </a:r>
          </a:p>
          <a:p>
            <a:pPr defTabSz="899010">
              <a:spcAft>
                <a:spcPts val="748"/>
              </a:spcAft>
            </a:pPr>
            <a:r>
              <a:rPr lang="en-GB" sz="1235" b="1" dirty="0">
                <a:solidFill>
                  <a:srgbClr val="000000"/>
                </a:solidFill>
                <a:latin typeface="Georgia" pitchFamily="18" charset="0"/>
              </a:rPr>
              <a:t>TOPIC 6: </a:t>
            </a:r>
            <a:r>
              <a:rPr lang="en-GB" sz="1235" dirty="0">
                <a:solidFill>
                  <a:srgbClr val="000000"/>
                </a:solidFill>
                <a:latin typeface="Georgia" pitchFamily="18" charset="0"/>
              </a:rPr>
              <a:t>Property and land management</a:t>
            </a:r>
          </a:p>
        </p:txBody>
      </p:sp>
      <p:sp>
        <p:nvSpPr>
          <p:cNvPr id="112" name="Oval 111"/>
          <p:cNvSpPr/>
          <p:nvPr/>
        </p:nvSpPr>
        <p:spPr bwMode="ltGray">
          <a:xfrm>
            <a:off x="5050648" y="3199620"/>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3</a:t>
            </a:r>
          </a:p>
        </p:txBody>
      </p:sp>
      <p:sp>
        <p:nvSpPr>
          <p:cNvPr id="115" name="Oval 114"/>
          <p:cNvSpPr/>
          <p:nvPr/>
        </p:nvSpPr>
        <p:spPr bwMode="ltGray">
          <a:xfrm>
            <a:off x="8004083" y="3199620"/>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5</a:t>
            </a:r>
          </a:p>
        </p:txBody>
      </p:sp>
      <p:sp>
        <p:nvSpPr>
          <p:cNvPr id="120" name="TextBox 119"/>
          <p:cNvSpPr txBox="1">
            <a:spLocks/>
          </p:cNvSpPr>
          <p:nvPr/>
        </p:nvSpPr>
        <p:spPr>
          <a:xfrm>
            <a:off x="7274757" y="1777052"/>
            <a:ext cx="1807457" cy="1118087"/>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What steps do you need to follow to develop your property?</a:t>
            </a:r>
          </a:p>
          <a:p>
            <a:pPr defTabSz="899010">
              <a:spcAft>
                <a:spcPts val="748"/>
              </a:spcAft>
            </a:pPr>
            <a:r>
              <a:rPr lang="en-GB" sz="1235" b="1" dirty="0">
                <a:solidFill>
                  <a:srgbClr val="000000"/>
                </a:solidFill>
                <a:latin typeface="Georgia" pitchFamily="18" charset="0"/>
              </a:rPr>
              <a:t>TOPIC 5: </a:t>
            </a:r>
            <a:r>
              <a:rPr lang="en-GB" sz="1235" dirty="0">
                <a:solidFill>
                  <a:srgbClr val="000000"/>
                </a:solidFill>
                <a:latin typeface="Georgia" pitchFamily="18" charset="0"/>
              </a:rPr>
              <a:t>Property development process</a:t>
            </a:r>
          </a:p>
        </p:txBody>
      </p:sp>
      <p:sp>
        <p:nvSpPr>
          <p:cNvPr id="124" name="Oval 123"/>
          <p:cNvSpPr/>
          <p:nvPr/>
        </p:nvSpPr>
        <p:spPr bwMode="ltGray">
          <a:xfrm>
            <a:off x="2097214" y="3199620"/>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1</a:t>
            </a:r>
          </a:p>
        </p:txBody>
      </p:sp>
      <p:sp>
        <p:nvSpPr>
          <p:cNvPr id="125" name="TextBox 124"/>
          <p:cNvSpPr txBox="1">
            <a:spLocks/>
          </p:cNvSpPr>
          <p:nvPr/>
        </p:nvSpPr>
        <p:spPr>
          <a:xfrm>
            <a:off x="2193665" y="2051079"/>
            <a:ext cx="1588235" cy="1118087"/>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What is the best use of your property?</a:t>
            </a:r>
          </a:p>
          <a:p>
            <a:pPr defTabSz="899010">
              <a:spcAft>
                <a:spcPts val="748"/>
              </a:spcAft>
            </a:pPr>
            <a:r>
              <a:rPr lang="en-GB" sz="1235" b="1" dirty="0">
                <a:solidFill>
                  <a:srgbClr val="000000"/>
                </a:solidFill>
                <a:latin typeface="Georgia" pitchFamily="18" charset="0"/>
              </a:rPr>
              <a:t>TOPIC 1: </a:t>
            </a:r>
            <a:r>
              <a:rPr lang="en-GB" sz="1235" dirty="0">
                <a:solidFill>
                  <a:srgbClr val="000000"/>
                </a:solidFill>
                <a:latin typeface="Georgia" pitchFamily="18" charset="0"/>
              </a:rPr>
              <a:t>Highest and best use</a:t>
            </a:r>
          </a:p>
        </p:txBody>
      </p:sp>
      <p:sp>
        <p:nvSpPr>
          <p:cNvPr id="89" name="TextBox 88"/>
          <p:cNvSpPr txBox="1">
            <a:spLocks/>
          </p:cNvSpPr>
          <p:nvPr/>
        </p:nvSpPr>
        <p:spPr>
          <a:xfrm>
            <a:off x="5003175" y="2041258"/>
            <a:ext cx="1588235" cy="873711"/>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Does the law allow you to do this? </a:t>
            </a:r>
          </a:p>
          <a:p>
            <a:pPr defTabSz="899010">
              <a:spcAft>
                <a:spcPts val="748"/>
              </a:spcAft>
            </a:pPr>
            <a:r>
              <a:rPr lang="en-GB" sz="1235" b="1" dirty="0">
                <a:solidFill>
                  <a:srgbClr val="000000"/>
                </a:solidFill>
                <a:latin typeface="Georgia" pitchFamily="18" charset="0"/>
              </a:rPr>
              <a:t>TOPIC 3: </a:t>
            </a:r>
            <a:r>
              <a:rPr lang="en-GB" sz="1235" dirty="0">
                <a:solidFill>
                  <a:srgbClr val="000000"/>
                </a:solidFill>
                <a:latin typeface="Georgia" pitchFamily="18" charset="0"/>
              </a:rPr>
              <a:t>Property law</a:t>
            </a:r>
          </a:p>
        </p:txBody>
      </p:sp>
      <p:sp>
        <p:nvSpPr>
          <p:cNvPr id="90" name="Right Arrow 89"/>
          <p:cNvSpPr/>
          <p:nvPr/>
        </p:nvSpPr>
        <p:spPr>
          <a:xfrm>
            <a:off x="2860293" y="3353978"/>
            <a:ext cx="618722" cy="485250"/>
          </a:xfrm>
          <a:prstGeom prst="rightArrow">
            <a:avLst/>
          </a:prstGeom>
          <a:solidFill>
            <a:schemeClr val="bg2">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91" name="Right Arrow 90"/>
          <p:cNvSpPr/>
          <p:nvPr/>
        </p:nvSpPr>
        <p:spPr>
          <a:xfrm>
            <a:off x="8810267" y="3353978"/>
            <a:ext cx="618722" cy="485250"/>
          </a:xfrm>
          <a:prstGeom prst="rightArrow">
            <a:avLst/>
          </a:prstGeom>
          <a:solidFill>
            <a:schemeClr val="bg2">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92" name="Right Arrow 91"/>
          <p:cNvSpPr/>
          <p:nvPr/>
        </p:nvSpPr>
        <p:spPr>
          <a:xfrm>
            <a:off x="7277315" y="3353978"/>
            <a:ext cx="618722" cy="485250"/>
          </a:xfrm>
          <a:prstGeom prst="rightArrow">
            <a:avLst/>
          </a:prstGeom>
          <a:solidFill>
            <a:schemeClr val="bg2">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93" name="Right Arrow 92"/>
          <p:cNvSpPr/>
          <p:nvPr/>
        </p:nvSpPr>
        <p:spPr>
          <a:xfrm>
            <a:off x="4333234" y="3353978"/>
            <a:ext cx="618722" cy="485250"/>
          </a:xfrm>
          <a:prstGeom prst="rightArrow">
            <a:avLst/>
          </a:prstGeom>
          <a:solidFill>
            <a:schemeClr val="bg2">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94" name="Right Arrow 93"/>
          <p:cNvSpPr/>
          <p:nvPr/>
        </p:nvSpPr>
        <p:spPr>
          <a:xfrm>
            <a:off x="5797293" y="3353978"/>
            <a:ext cx="618722" cy="485250"/>
          </a:xfrm>
          <a:prstGeom prst="rightArrow">
            <a:avLst/>
          </a:prstGeom>
          <a:solidFill>
            <a:schemeClr val="bg2">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3" name="Slide Number Placeholder 2"/>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1</a:t>
            </a:fld>
            <a:endParaRPr lang="en-GB">
              <a:solidFill>
                <a:srgbClr val="000000"/>
              </a:solidFill>
              <a:latin typeface="Arial"/>
            </a:endParaRPr>
          </a:p>
        </p:txBody>
      </p:sp>
    </p:spTree>
    <p:extLst>
      <p:ext uri="{BB962C8B-B14F-4D97-AF65-F5344CB8AC3E}">
        <p14:creationId xmlns:p14="http://schemas.microsoft.com/office/powerpoint/2010/main" val="2590874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id" hidden="1"/>
          <p:cNvGrpSpPr/>
          <p:nvPr>
            <p:custDataLst>
              <p:tags r:id="rId2"/>
            </p:custDataLst>
          </p:nvPr>
        </p:nvGrpSpPr>
        <p:grpSpPr>
          <a:xfrm>
            <a:off x="2126428" y="540572"/>
            <a:ext cx="7939144" cy="6043108"/>
            <a:chOff x="530352" y="612648"/>
            <a:chExt cx="8997696" cy="6848856"/>
          </a:xfrm>
        </p:grpSpPr>
        <p:grpSp>
          <p:nvGrpSpPr>
            <p:cNvPr id="7" name="Group 6" hidden="1"/>
            <p:cNvGrpSpPr/>
            <p:nvPr userDrawn="1"/>
          </p:nvGrpSpPr>
          <p:grpSpPr>
            <a:xfrm>
              <a:off x="530352" y="7159752"/>
              <a:ext cx="8997696" cy="301752"/>
              <a:chOff x="530352" y="7159752"/>
              <a:chExt cx="8997696" cy="301752"/>
            </a:xfrm>
          </p:grpSpPr>
          <p:sp>
            <p:nvSpPr>
              <p:cNvPr id="55"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6"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7"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9" name="Group 8" hidden="1"/>
            <p:cNvGrpSpPr/>
            <p:nvPr userDrawn="1"/>
          </p:nvGrpSpPr>
          <p:grpSpPr>
            <a:xfrm>
              <a:off x="530352" y="1066800"/>
              <a:ext cx="8997696" cy="835152"/>
              <a:chOff x="530352" y="1066800"/>
              <a:chExt cx="8997696" cy="835152"/>
            </a:xfrm>
          </p:grpSpPr>
          <p:sp>
            <p:nvSpPr>
              <p:cNvPr id="53"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4"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10"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11" name="Group 600" hidden="1"/>
            <p:cNvGrpSpPr/>
            <p:nvPr userDrawn="1"/>
          </p:nvGrpSpPr>
          <p:grpSpPr>
            <a:xfrm>
              <a:off x="533400" y="6245352"/>
              <a:ext cx="8994648" cy="688848"/>
              <a:chOff x="533400" y="6013704"/>
              <a:chExt cx="8994648" cy="688848"/>
            </a:xfrm>
          </p:grpSpPr>
          <p:sp>
            <p:nvSpPr>
              <p:cNvPr id="47"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8"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9"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0"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1"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2"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2" name="Group 500" hidden="1"/>
            <p:cNvGrpSpPr/>
            <p:nvPr userDrawn="1"/>
          </p:nvGrpSpPr>
          <p:grpSpPr>
            <a:xfrm>
              <a:off x="533400" y="5407152"/>
              <a:ext cx="8994648" cy="688848"/>
              <a:chOff x="533400" y="5026152"/>
              <a:chExt cx="8994648" cy="688848"/>
            </a:xfrm>
          </p:grpSpPr>
          <p:sp>
            <p:nvSpPr>
              <p:cNvPr id="41"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2"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3"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4"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5"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6"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3" name="Group 400" hidden="1"/>
            <p:cNvGrpSpPr/>
            <p:nvPr userDrawn="1"/>
          </p:nvGrpSpPr>
          <p:grpSpPr>
            <a:xfrm>
              <a:off x="533400" y="4568952"/>
              <a:ext cx="8994648" cy="688848"/>
              <a:chOff x="533400" y="4038600"/>
              <a:chExt cx="8994648" cy="688848"/>
            </a:xfrm>
          </p:grpSpPr>
          <p:sp>
            <p:nvSpPr>
              <p:cNvPr id="35"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8"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9"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0"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4" name="Group 300" hidden="1"/>
            <p:cNvGrpSpPr/>
            <p:nvPr userDrawn="1"/>
          </p:nvGrpSpPr>
          <p:grpSpPr>
            <a:xfrm>
              <a:off x="533400" y="3730752"/>
              <a:ext cx="8994648" cy="688848"/>
              <a:chOff x="533400" y="3041904"/>
              <a:chExt cx="8994648" cy="688848"/>
            </a:xfrm>
          </p:grpSpPr>
          <p:sp>
            <p:nvSpPr>
              <p:cNvPr id="29"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0"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1"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2"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3"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4"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5" name="Group 200" hidden="1"/>
            <p:cNvGrpSpPr/>
            <p:nvPr userDrawn="1"/>
          </p:nvGrpSpPr>
          <p:grpSpPr>
            <a:xfrm>
              <a:off x="533400" y="2892552"/>
              <a:ext cx="8994648" cy="688848"/>
              <a:chOff x="533400" y="1066800"/>
              <a:chExt cx="8994648" cy="688848"/>
            </a:xfrm>
          </p:grpSpPr>
          <p:sp>
            <p:nvSpPr>
              <p:cNvPr id="23"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4"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5"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6"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7"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8"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6" name="Group 100" hidden="1"/>
            <p:cNvGrpSpPr/>
            <p:nvPr userDrawn="1"/>
          </p:nvGrpSpPr>
          <p:grpSpPr>
            <a:xfrm>
              <a:off x="533400" y="2054352"/>
              <a:ext cx="8994648" cy="688848"/>
              <a:chOff x="533400" y="2054352"/>
              <a:chExt cx="8994648" cy="688848"/>
            </a:xfrm>
          </p:grpSpPr>
          <p:sp>
            <p:nvSpPr>
              <p:cNvPr id="17"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8"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9"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0"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1"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2"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2" name="Title 1"/>
          <p:cNvSpPr>
            <a:spLocks noGrp="1"/>
          </p:cNvSpPr>
          <p:nvPr>
            <p:ph type="title"/>
          </p:nvPr>
        </p:nvSpPr>
        <p:spPr>
          <a:xfrm>
            <a:off x="2088821" y="845592"/>
            <a:ext cx="7839635" cy="887506"/>
          </a:xfrm>
        </p:spPr>
        <p:txBody>
          <a:bodyPr/>
          <a:lstStyle/>
          <a:p>
            <a:r>
              <a:rPr lang="en-GB" dirty="0"/>
              <a:t>This topic covers:</a:t>
            </a:r>
          </a:p>
        </p:txBody>
      </p:sp>
      <p:sp>
        <p:nvSpPr>
          <p:cNvPr id="58"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grpSp>
        <p:nvGrpSpPr>
          <p:cNvPr id="60" name="Group 59"/>
          <p:cNvGrpSpPr/>
          <p:nvPr/>
        </p:nvGrpSpPr>
        <p:grpSpPr>
          <a:xfrm>
            <a:off x="2103475" y="4635656"/>
            <a:ext cx="794118" cy="794118"/>
            <a:chOff x="2342233" y="3474401"/>
            <a:chExt cx="612000" cy="612000"/>
          </a:xfrm>
        </p:grpSpPr>
        <p:sp>
          <p:nvSpPr>
            <p:cNvPr id="61" name="Oval 60"/>
            <p:cNvSpPr/>
            <p:nvPr/>
          </p:nvSpPr>
          <p:spPr bwMode="ltGray">
            <a:xfrm>
              <a:off x="2342233" y="3474401"/>
              <a:ext cx="612000" cy="612000"/>
            </a:xfrm>
            <a:prstGeom prst="ellipse">
              <a:avLst/>
            </a:prstGeom>
            <a:solidFill>
              <a:schemeClr val="tx2"/>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endParaRPr lang="en-GB" sz="971" dirty="0" err="1">
                <a:solidFill>
                  <a:srgbClr val="FFFFFF"/>
                </a:solidFill>
                <a:latin typeface="Georgia" pitchFamily="18" charset="0"/>
              </a:endParaRPr>
            </a:p>
          </p:txBody>
        </p:sp>
        <p:sp>
          <p:nvSpPr>
            <p:cNvPr id="62" name="Freeform 4897"/>
            <p:cNvSpPr>
              <a:spLocks noEditPoints="1"/>
            </p:cNvSpPr>
            <p:nvPr/>
          </p:nvSpPr>
          <p:spPr bwMode="auto">
            <a:xfrm>
              <a:off x="2502740" y="3554044"/>
              <a:ext cx="290986" cy="470427"/>
            </a:xfrm>
            <a:custGeom>
              <a:avLst/>
              <a:gdLst>
                <a:gd name="T0" fmla="*/ 94 w 240"/>
                <a:gd name="T1" fmla="*/ 388 h 388"/>
                <a:gd name="T2" fmla="*/ 86 w 240"/>
                <a:gd name="T3" fmla="*/ 378 h 388"/>
                <a:gd name="T4" fmla="*/ 96 w 240"/>
                <a:gd name="T5" fmla="*/ 368 h 388"/>
                <a:gd name="T6" fmla="*/ 150 w 240"/>
                <a:gd name="T7" fmla="*/ 372 h 388"/>
                <a:gd name="T8" fmla="*/ 152 w 240"/>
                <a:gd name="T9" fmla="*/ 382 h 388"/>
                <a:gd name="T10" fmla="*/ 144 w 240"/>
                <a:gd name="T11" fmla="*/ 388 h 388"/>
                <a:gd name="T12" fmla="*/ 164 w 240"/>
                <a:gd name="T13" fmla="*/ 340 h 388"/>
                <a:gd name="T14" fmla="*/ 84 w 240"/>
                <a:gd name="T15" fmla="*/ 336 h 388"/>
                <a:gd name="T16" fmla="*/ 74 w 240"/>
                <a:gd name="T17" fmla="*/ 346 h 388"/>
                <a:gd name="T18" fmla="*/ 80 w 240"/>
                <a:gd name="T19" fmla="*/ 356 h 388"/>
                <a:gd name="T20" fmla="*/ 160 w 240"/>
                <a:gd name="T21" fmla="*/ 356 h 388"/>
                <a:gd name="T22" fmla="*/ 166 w 240"/>
                <a:gd name="T23" fmla="*/ 346 h 388"/>
                <a:gd name="T24" fmla="*/ 178 w 240"/>
                <a:gd name="T25" fmla="*/ 268 h 388"/>
                <a:gd name="T26" fmla="*/ 198 w 240"/>
                <a:gd name="T27" fmla="*/ 218 h 388"/>
                <a:gd name="T28" fmla="*/ 230 w 240"/>
                <a:gd name="T29" fmla="*/ 168 h 388"/>
                <a:gd name="T30" fmla="*/ 240 w 240"/>
                <a:gd name="T31" fmla="*/ 122 h 388"/>
                <a:gd name="T32" fmla="*/ 224 w 240"/>
                <a:gd name="T33" fmla="*/ 58 h 388"/>
                <a:gd name="T34" fmla="*/ 184 w 240"/>
                <a:gd name="T35" fmla="*/ 16 h 388"/>
                <a:gd name="T36" fmla="*/ 134 w 240"/>
                <a:gd name="T37" fmla="*/ 0 h 388"/>
                <a:gd name="T38" fmla="*/ 92 w 240"/>
                <a:gd name="T39" fmla="*/ 2 h 388"/>
                <a:gd name="T40" fmla="*/ 46 w 240"/>
                <a:gd name="T41" fmla="*/ 22 h 388"/>
                <a:gd name="T42" fmla="*/ 8 w 240"/>
                <a:gd name="T43" fmla="*/ 78 h 388"/>
                <a:gd name="T44" fmla="*/ 0 w 240"/>
                <a:gd name="T45" fmla="*/ 136 h 388"/>
                <a:gd name="T46" fmla="*/ 20 w 240"/>
                <a:gd name="T47" fmla="*/ 184 h 388"/>
                <a:gd name="T48" fmla="*/ 48 w 240"/>
                <a:gd name="T49" fmla="*/ 228 h 388"/>
                <a:gd name="T50" fmla="*/ 64 w 240"/>
                <a:gd name="T51" fmla="*/ 286 h 388"/>
                <a:gd name="T52" fmla="*/ 70 w 240"/>
                <a:gd name="T53" fmla="*/ 318 h 388"/>
                <a:gd name="T54" fmla="*/ 160 w 240"/>
                <a:gd name="T55" fmla="*/ 322 h 388"/>
                <a:gd name="T56" fmla="*/ 176 w 240"/>
                <a:gd name="T57" fmla="*/ 306 h 388"/>
                <a:gd name="T58" fmla="*/ 46 w 240"/>
                <a:gd name="T59" fmla="*/ 168 h 388"/>
                <a:gd name="T60" fmla="*/ 32 w 240"/>
                <a:gd name="T61" fmla="*/ 122 h 388"/>
                <a:gd name="T62" fmla="*/ 60 w 240"/>
                <a:gd name="T63" fmla="*/ 52 h 388"/>
                <a:gd name="T64" fmla="*/ 120 w 240"/>
                <a:gd name="T65" fmla="*/ 32 h 388"/>
                <a:gd name="T66" fmla="*/ 166 w 240"/>
                <a:gd name="T67" fmla="*/ 42 h 388"/>
                <a:gd name="T68" fmla="*/ 206 w 240"/>
                <a:gd name="T69" fmla="*/ 98 h 388"/>
                <a:gd name="T70" fmla="*/ 202 w 240"/>
                <a:gd name="T71" fmla="*/ 154 h 388"/>
                <a:gd name="T72" fmla="*/ 172 w 240"/>
                <a:gd name="T73" fmla="*/ 198 h 388"/>
                <a:gd name="T74" fmla="*/ 146 w 240"/>
                <a:gd name="T75" fmla="*/ 270 h 388"/>
                <a:gd name="T76" fmla="*/ 94 w 240"/>
                <a:gd name="T77" fmla="*/ 270 h 388"/>
                <a:gd name="T78" fmla="*/ 68 w 240"/>
                <a:gd name="T79" fmla="*/ 198 h 388"/>
                <a:gd name="T80" fmla="*/ 74 w 240"/>
                <a:gd name="T81" fmla="*/ 118 h 388"/>
                <a:gd name="T82" fmla="*/ 88 w 240"/>
                <a:gd name="T83" fmla="*/ 84 h 388"/>
                <a:gd name="T84" fmla="*/ 116 w 240"/>
                <a:gd name="T85" fmla="*/ 74 h 388"/>
                <a:gd name="T86" fmla="*/ 126 w 240"/>
                <a:gd name="T87" fmla="*/ 68 h 388"/>
                <a:gd name="T88" fmla="*/ 124 w 240"/>
                <a:gd name="T89" fmla="*/ 58 h 388"/>
                <a:gd name="T90" fmla="*/ 106 w 240"/>
                <a:gd name="T91" fmla="*/ 56 h 388"/>
                <a:gd name="T92" fmla="*/ 66 w 240"/>
                <a:gd name="T93" fmla="*/ 80 h 388"/>
                <a:gd name="T94" fmla="*/ 54 w 240"/>
                <a:gd name="T95" fmla="*/ 118 h 388"/>
                <a:gd name="T96" fmla="*/ 64 w 240"/>
                <a:gd name="T97" fmla="*/ 128 h 388"/>
                <a:gd name="T98" fmla="*/ 74 w 240"/>
                <a:gd name="T99" fmla="*/ 122 h 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40" h="388">
                  <a:moveTo>
                    <a:pt x="144" y="388"/>
                  </a:moveTo>
                  <a:lnTo>
                    <a:pt x="96" y="388"/>
                  </a:lnTo>
                  <a:lnTo>
                    <a:pt x="96" y="388"/>
                  </a:lnTo>
                  <a:lnTo>
                    <a:pt x="94" y="388"/>
                  </a:lnTo>
                  <a:lnTo>
                    <a:pt x="90" y="386"/>
                  </a:lnTo>
                  <a:lnTo>
                    <a:pt x="88" y="382"/>
                  </a:lnTo>
                  <a:lnTo>
                    <a:pt x="86" y="378"/>
                  </a:lnTo>
                  <a:lnTo>
                    <a:pt x="86" y="378"/>
                  </a:lnTo>
                  <a:lnTo>
                    <a:pt x="88" y="374"/>
                  </a:lnTo>
                  <a:lnTo>
                    <a:pt x="90" y="372"/>
                  </a:lnTo>
                  <a:lnTo>
                    <a:pt x="94" y="370"/>
                  </a:lnTo>
                  <a:lnTo>
                    <a:pt x="96" y="368"/>
                  </a:lnTo>
                  <a:lnTo>
                    <a:pt x="144" y="368"/>
                  </a:lnTo>
                  <a:lnTo>
                    <a:pt x="144" y="368"/>
                  </a:lnTo>
                  <a:lnTo>
                    <a:pt x="146" y="370"/>
                  </a:lnTo>
                  <a:lnTo>
                    <a:pt x="150" y="372"/>
                  </a:lnTo>
                  <a:lnTo>
                    <a:pt x="152" y="374"/>
                  </a:lnTo>
                  <a:lnTo>
                    <a:pt x="154" y="378"/>
                  </a:lnTo>
                  <a:lnTo>
                    <a:pt x="154" y="378"/>
                  </a:lnTo>
                  <a:lnTo>
                    <a:pt x="152" y="382"/>
                  </a:lnTo>
                  <a:lnTo>
                    <a:pt x="150" y="386"/>
                  </a:lnTo>
                  <a:lnTo>
                    <a:pt x="146" y="388"/>
                  </a:lnTo>
                  <a:lnTo>
                    <a:pt x="144" y="388"/>
                  </a:lnTo>
                  <a:lnTo>
                    <a:pt x="144" y="388"/>
                  </a:lnTo>
                  <a:close/>
                  <a:moveTo>
                    <a:pt x="166" y="346"/>
                  </a:moveTo>
                  <a:lnTo>
                    <a:pt x="166" y="346"/>
                  </a:lnTo>
                  <a:lnTo>
                    <a:pt x="166" y="344"/>
                  </a:lnTo>
                  <a:lnTo>
                    <a:pt x="164" y="340"/>
                  </a:lnTo>
                  <a:lnTo>
                    <a:pt x="160" y="338"/>
                  </a:lnTo>
                  <a:lnTo>
                    <a:pt x="156" y="336"/>
                  </a:lnTo>
                  <a:lnTo>
                    <a:pt x="84" y="336"/>
                  </a:lnTo>
                  <a:lnTo>
                    <a:pt x="84" y="336"/>
                  </a:lnTo>
                  <a:lnTo>
                    <a:pt x="80" y="338"/>
                  </a:lnTo>
                  <a:lnTo>
                    <a:pt x="76" y="340"/>
                  </a:lnTo>
                  <a:lnTo>
                    <a:pt x="74" y="344"/>
                  </a:lnTo>
                  <a:lnTo>
                    <a:pt x="74" y="346"/>
                  </a:lnTo>
                  <a:lnTo>
                    <a:pt x="74" y="346"/>
                  </a:lnTo>
                  <a:lnTo>
                    <a:pt x="74" y="350"/>
                  </a:lnTo>
                  <a:lnTo>
                    <a:pt x="76" y="354"/>
                  </a:lnTo>
                  <a:lnTo>
                    <a:pt x="80" y="356"/>
                  </a:lnTo>
                  <a:lnTo>
                    <a:pt x="84" y="356"/>
                  </a:lnTo>
                  <a:lnTo>
                    <a:pt x="156" y="356"/>
                  </a:lnTo>
                  <a:lnTo>
                    <a:pt x="156" y="356"/>
                  </a:lnTo>
                  <a:lnTo>
                    <a:pt x="160" y="356"/>
                  </a:lnTo>
                  <a:lnTo>
                    <a:pt x="164" y="354"/>
                  </a:lnTo>
                  <a:lnTo>
                    <a:pt x="166" y="350"/>
                  </a:lnTo>
                  <a:lnTo>
                    <a:pt x="166" y="346"/>
                  </a:lnTo>
                  <a:lnTo>
                    <a:pt x="166" y="346"/>
                  </a:lnTo>
                  <a:close/>
                  <a:moveTo>
                    <a:pt x="176" y="306"/>
                  </a:moveTo>
                  <a:lnTo>
                    <a:pt x="176" y="306"/>
                  </a:lnTo>
                  <a:lnTo>
                    <a:pt x="176" y="286"/>
                  </a:lnTo>
                  <a:lnTo>
                    <a:pt x="178" y="268"/>
                  </a:lnTo>
                  <a:lnTo>
                    <a:pt x="182" y="252"/>
                  </a:lnTo>
                  <a:lnTo>
                    <a:pt x="186" y="240"/>
                  </a:lnTo>
                  <a:lnTo>
                    <a:pt x="192" y="228"/>
                  </a:lnTo>
                  <a:lnTo>
                    <a:pt x="198" y="218"/>
                  </a:lnTo>
                  <a:lnTo>
                    <a:pt x="210" y="200"/>
                  </a:lnTo>
                  <a:lnTo>
                    <a:pt x="210" y="200"/>
                  </a:lnTo>
                  <a:lnTo>
                    <a:pt x="220" y="184"/>
                  </a:lnTo>
                  <a:lnTo>
                    <a:pt x="230" y="168"/>
                  </a:lnTo>
                  <a:lnTo>
                    <a:pt x="234" y="158"/>
                  </a:lnTo>
                  <a:lnTo>
                    <a:pt x="238" y="148"/>
                  </a:lnTo>
                  <a:lnTo>
                    <a:pt x="240" y="136"/>
                  </a:lnTo>
                  <a:lnTo>
                    <a:pt x="240" y="122"/>
                  </a:lnTo>
                  <a:lnTo>
                    <a:pt x="240" y="122"/>
                  </a:lnTo>
                  <a:lnTo>
                    <a:pt x="238" y="100"/>
                  </a:lnTo>
                  <a:lnTo>
                    <a:pt x="232" y="78"/>
                  </a:lnTo>
                  <a:lnTo>
                    <a:pt x="224" y="58"/>
                  </a:lnTo>
                  <a:lnTo>
                    <a:pt x="210" y="38"/>
                  </a:lnTo>
                  <a:lnTo>
                    <a:pt x="202" y="30"/>
                  </a:lnTo>
                  <a:lnTo>
                    <a:pt x="194" y="22"/>
                  </a:lnTo>
                  <a:lnTo>
                    <a:pt x="184" y="16"/>
                  </a:lnTo>
                  <a:lnTo>
                    <a:pt x="174" y="10"/>
                  </a:lnTo>
                  <a:lnTo>
                    <a:pt x="162" y="6"/>
                  </a:lnTo>
                  <a:lnTo>
                    <a:pt x="148" y="2"/>
                  </a:lnTo>
                  <a:lnTo>
                    <a:pt x="134" y="0"/>
                  </a:lnTo>
                  <a:lnTo>
                    <a:pt x="120" y="0"/>
                  </a:lnTo>
                  <a:lnTo>
                    <a:pt x="120" y="0"/>
                  </a:lnTo>
                  <a:lnTo>
                    <a:pt x="106" y="0"/>
                  </a:lnTo>
                  <a:lnTo>
                    <a:pt x="92" y="2"/>
                  </a:lnTo>
                  <a:lnTo>
                    <a:pt x="78" y="6"/>
                  </a:lnTo>
                  <a:lnTo>
                    <a:pt x="66" y="10"/>
                  </a:lnTo>
                  <a:lnTo>
                    <a:pt x="56" y="16"/>
                  </a:lnTo>
                  <a:lnTo>
                    <a:pt x="46" y="22"/>
                  </a:lnTo>
                  <a:lnTo>
                    <a:pt x="38" y="30"/>
                  </a:lnTo>
                  <a:lnTo>
                    <a:pt x="30" y="38"/>
                  </a:lnTo>
                  <a:lnTo>
                    <a:pt x="16" y="58"/>
                  </a:lnTo>
                  <a:lnTo>
                    <a:pt x="8" y="78"/>
                  </a:lnTo>
                  <a:lnTo>
                    <a:pt x="2" y="100"/>
                  </a:lnTo>
                  <a:lnTo>
                    <a:pt x="0" y="122"/>
                  </a:lnTo>
                  <a:lnTo>
                    <a:pt x="0" y="122"/>
                  </a:lnTo>
                  <a:lnTo>
                    <a:pt x="0" y="136"/>
                  </a:lnTo>
                  <a:lnTo>
                    <a:pt x="2" y="148"/>
                  </a:lnTo>
                  <a:lnTo>
                    <a:pt x="6" y="158"/>
                  </a:lnTo>
                  <a:lnTo>
                    <a:pt x="10" y="168"/>
                  </a:lnTo>
                  <a:lnTo>
                    <a:pt x="20" y="184"/>
                  </a:lnTo>
                  <a:lnTo>
                    <a:pt x="30" y="200"/>
                  </a:lnTo>
                  <a:lnTo>
                    <a:pt x="30" y="200"/>
                  </a:lnTo>
                  <a:lnTo>
                    <a:pt x="42" y="218"/>
                  </a:lnTo>
                  <a:lnTo>
                    <a:pt x="48" y="228"/>
                  </a:lnTo>
                  <a:lnTo>
                    <a:pt x="54" y="240"/>
                  </a:lnTo>
                  <a:lnTo>
                    <a:pt x="58" y="252"/>
                  </a:lnTo>
                  <a:lnTo>
                    <a:pt x="62" y="268"/>
                  </a:lnTo>
                  <a:lnTo>
                    <a:pt x="64" y="286"/>
                  </a:lnTo>
                  <a:lnTo>
                    <a:pt x="64" y="306"/>
                  </a:lnTo>
                  <a:lnTo>
                    <a:pt x="64" y="306"/>
                  </a:lnTo>
                  <a:lnTo>
                    <a:pt x="66" y="312"/>
                  </a:lnTo>
                  <a:lnTo>
                    <a:pt x="70" y="318"/>
                  </a:lnTo>
                  <a:lnTo>
                    <a:pt x="74" y="322"/>
                  </a:lnTo>
                  <a:lnTo>
                    <a:pt x="80" y="322"/>
                  </a:lnTo>
                  <a:lnTo>
                    <a:pt x="160" y="322"/>
                  </a:lnTo>
                  <a:lnTo>
                    <a:pt x="160" y="322"/>
                  </a:lnTo>
                  <a:lnTo>
                    <a:pt x="166" y="322"/>
                  </a:lnTo>
                  <a:lnTo>
                    <a:pt x="170" y="318"/>
                  </a:lnTo>
                  <a:lnTo>
                    <a:pt x="174" y="312"/>
                  </a:lnTo>
                  <a:lnTo>
                    <a:pt x="176" y="306"/>
                  </a:lnTo>
                  <a:lnTo>
                    <a:pt x="176" y="306"/>
                  </a:lnTo>
                  <a:close/>
                  <a:moveTo>
                    <a:pt x="56" y="180"/>
                  </a:moveTo>
                  <a:lnTo>
                    <a:pt x="56" y="180"/>
                  </a:lnTo>
                  <a:lnTo>
                    <a:pt x="46" y="168"/>
                  </a:lnTo>
                  <a:lnTo>
                    <a:pt x="38" y="154"/>
                  </a:lnTo>
                  <a:lnTo>
                    <a:pt x="34" y="140"/>
                  </a:lnTo>
                  <a:lnTo>
                    <a:pt x="32" y="122"/>
                  </a:lnTo>
                  <a:lnTo>
                    <a:pt x="32" y="122"/>
                  </a:lnTo>
                  <a:lnTo>
                    <a:pt x="34" y="98"/>
                  </a:lnTo>
                  <a:lnTo>
                    <a:pt x="40" y="80"/>
                  </a:lnTo>
                  <a:lnTo>
                    <a:pt x="50" y="64"/>
                  </a:lnTo>
                  <a:lnTo>
                    <a:pt x="60" y="52"/>
                  </a:lnTo>
                  <a:lnTo>
                    <a:pt x="74" y="42"/>
                  </a:lnTo>
                  <a:lnTo>
                    <a:pt x="90" y="36"/>
                  </a:lnTo>
                  <a:lnTo>
                    <a:pt x="104" y="32"/>
                  </a:lnTo>
                  <a:lnTo>
                    <a:pt x="120" y="32"/>
                  </a:lnTo>
                  <a:lnTo>
                    <a:pt x="120" y="32"/>
                  </a:lnTo>
                  <a:lnTo>
                    <a:pt x="136" y="32"/>
                  </a:lnTo>
                  <a:lnTo>
                    <a:pt x="150" y="36"/>
                  </a:lnTo>
                  <a:lnTo>
                    <a:pt x="166" y="42"/>
                  </a:lnTo>
                  <a:lnTo>
                    <a:pt x="180" y="52"/>
                  </a:lnTo>
                  <a:lnTo>
                    <a:pt x="190" y="64"/>
                  </a:lnTo>
                  <a:lnTo>
                    <a:pt x="200" y="80"/>
                  </a:lnTo>
                  <a:lnTo>
                    <a:pt x="206" y="98"/>
                  </a:lnTo>
                  <a:lnTo>
                    <a:pt x="208" y="122"/>
                  </a:lnTo>
                  <a:lnTo>
                    <a:pt x="208" y="122"/>
                  </a:lnTo>
                  <a:lnTo>
                    <a:pt x="206" y="140"/>
                  </a:lnTo>
                  <a:lnTo>
                    <a:pt x="202" y="154"/>
                  </a:lnTo>
                  <a:lnTo>
                    <a:pt x="194" y="168"/>
                  </a:lnTo>
                  <a:lnTo>
                    <a:pt x="184" y="180"/>
                  </a:lnTo>
                  <a:lnTo>
                    <a:pt x="184" y="180"/>
                  </a:lnTo>
                  <a:lnTo>
                    <a:pt x="172" y="198"/>
                  </a:lnTo>
                  <a:lnTo>
                    <a:pt x="158" y="222"/>
                  </a:lnTo>
                  <a:lnTo>
                    <a:pt x="154" y="236"/>
                  </a:lnTo>
                  <a:lnTo>
                    <a:pt x="148" y="252"/>
                  </a:lnTo>
                  <a:lnTo>
                    <a:pt x="146" y="270"/>
                  </a:lnTo>
                  <a:lnTo>
                    <a:pt x="144" y="290"/>
                  </a:lnTo>
                  <a:lnTo>
                    <a:pt x="96" y="290"/>
                  </a:lnTo>
                  <a:lnTo>
                    <a:pt x="96" y="290"/>
                  </a:lnTo>
                  <a:lnTo>
                    <a:pt x="94" y="270"/>
                  </a:lnTo>
                  <a:lnTo>
                    <a:pt x="92" y="252"/>
                  </a:lnTo>
                  <a:lnTo>
                    <a:pt x="86" y="236"/>
                  </a:lnTo>
                  <a:lnTo>
                    <a:pt x="82" y="222"/>
                  </a:lnTo>
                  <a:lnTo>
                    <a:pt x="68" y="198"/>
                  </a:lnTo>
                  <a:lnTo>
                    <a:pt x="56" y="180"/>
                  </a:lnTo>
                  <a:lnTo>
                    <a:pt x="56" y="180"/>
                  </a:lnTo>
                  <a:close/>
                  <a:moveTo>
                    <a:pt x="74" y="118"/>
                  </a:moveTo>
                  <a:lnTo>
                    <a:pt x="74" y="118"/>
                  </a:lnTo>
                  <a:lnTo>
                    <a:pt x="76" y="108"/>
                  </a:lnTo>
                  <a:lnTo>
                    <a:pt x="78" y="98"/>
                  </a:lnTo>
                  <a:lnTo>
                    <a:pt x="82" y="90"/>
                  </a:lnTo>
                  <a:lnTo>
                    <a:pt x="88" y="84"/>
                  </a:lnTo>
                  <a:lnTo>
                    <a:pt x="94" y="80"/>
                  </a:lnTo>
                  <a:lnTo>
                    <a:pt x="102" y="78"/>
                  </a:lnTo>
                  <a:lnTo>
                    <a:pt x="110" y="76"/>
                  </a:lnTo>
                  <a:lnTo>
                    <a:pt x="116" y="74"/>
                  </a:lnTo>
                  <a:lnTo>
                    <a:pt x="116" y="74"/>
                  </a:lnTo>
                  <a:lnTo>
                    <a:pt x="120" y="74"/>
                  </a:lnTo>
                  <a:lnTo>
                    <a:pt x="124" y="72"/>
                  </a:lnTo>
                  <a:lnTo>
                    <a:pt x="126" y="68"/>
                  </a:lnTo>
                  <a:lnTo>
                    <a:pt x="126" y="64"/>
                  </a:lnTo>
                  <a:lnTo>
                    <a:pt x="126" y="64"/>
                  </a:lnTo>
                  <a:lnTo>
                    <a:pt x="126" y="62"/>
                  </a:lnTo>
                  <a:lnTo>
                    <a:pt x="124" y="58"/>
                  </a:lnTo>
                  <a:lnTo>
                    <a:pt x="120" y="56"/>
                  </a:lnTo>
                  <a:lnTo>
                    <a:pt x="116" y="54"/>
                  </a:lnTo>
                  <a:lnTo>
                    <a:pt x="116" y="54"/>
                  </a:lnTo>
                  <a:lnTo>
                    <a:pt x="106" y="56"/>
                  </a:lnTo>
                  <a:lnTo>
                    <a:pt x="94" y="58"/>
                  </a:lnTo>
                  <a:lnTo>
                    <a:pt x="84" y="64"/>
                  </a:lnTo>
                  <a:lnTo>
                    <a:pt x="74" y="70"/>
                  </a:lnTo>
                  <a:lnTo>
                    <a:pt x="66" y="80"/>
                  </a:lnTo>
                  <a:lnTo>
                    <a:pt x="60" y="90"/>
                  </a:lnTo>
                  <a:lnTo>
                    <a:pt x="56" y="104"/>
                  </a:lnTo>
                  <a:lnTo>
                    <a:pt x="54" y="118"/>
                  </a:lnTo>
                  <a:lnTo>
                    <a:pt x="54" y="118"/>
                  </a:lnTo>
                  <a:lnTo>
                    <a:pt x="56" y="122"/>
                  </a:lnTo>
                  <a:lnTo>
                    <a:pt x="58" y="126"/>
                  </a:lnTo>
                  <a:lnTo>
                    <a:pt x="60" y="128"/>
                  </a:lnTo>
                  <a:lnTo>
                    <a:pt x="64" y="128"/>
                  </a:lnTo>
                  <a:lnTo>
                    <a:pt x="64" y="128"/>
                  </a:lnTo>
                  <a:lnTo>
                    <a:pt x="68" y="128"/>
                  </a:lnTo>
                  <a:lnTo>
                    <a:pt x="72" y="126"/>
                  </a:lnTo>
                  <a:lnTo>
                    <a:pt x="74" y="122"/>
                  </a:lnTo>
                  <a:lnTo>
                    <a:pt x="74" y="118"/>
                  </a:lnTo>
                  <a:lnTo>
                    <a:pt x="74" y="1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0682" tIns="40341" rIns="80682" bIns="40341" numCol="1" anchor="t" anchorCtr="0" compatLnSpc="1">
              <a:prstTxWarp prst="textNoShape">
                <a:avLst/>
              </a:prstTxWarp>
            </a:bodyPr>
            <a:lstStyle/>
            <a:p>
              <a:pPr defTabSz="899010"/>
              <a:endParaRPr lang="en-GB" sz="971" dirty="0">
                <a:solidFill>
                  <a:srgbClr val="000000"/>
                </a:solidFill>
                <a:latin typeface="Arial"/>
              </a:endParaRPr>
            </a:p>
          </p:txBody>
        </p:sp>
      </p:grpSp>
      <p:sp>
        <p:nvSpPr>
          <p:cNvPr id="5" name="Rectangle 4"/>
          <p:cNvSpPr/>
          <p:nvPr/>
        </p:nvSpPr>
        <p:spPr>
          <a:xfrm>
            <a:off x="3097041" y="4031428"/>
            <a:ext cx="6099501" cy="2086984"/>
          </a:xfrm>
          <a:prstGeom prst="rect">
            <a:avLst/>
          </a:prstGeom>
          <a:solidFill>
            <a:schemeClr val="bg2"/>
          </a:solidFill>
          <a:ln w="25400">
            <a:solidFill>
              <a:schemeClr val="tx1"/>
            </a:solidFill>
          </a:ln>
        </p:spPr>
        <p:txBody>
          <a:bodyPr vert="horz" wrap="square" lIns="80682" tIns="40341" rIns="80682" bIns="40341" rtlCol="0" anchor="ctr">
            <a:noAutofit/>
          </a:bodyPr>
          <a:lstStyle/>
          <a:p>
            <a:pPr defTabSz="899010">
              <a:spcBef>
                <a:spcPts val="529"/>
              </a:spcBef>
            </a:pPr>
            <a:r>
              <a:rPr lang="en-GB" sz="1412" b="1" dirty="0">
                <a:solidFill>
                  <a:srgbClr val="000000"/>
                </a:solidFill>
                <a:latin typeface="Arial"/>
              </a:rPr>
              <a:t>Outcomes</a:t>
            </a:r>
          </a:p>
          <a:p>
            <a:pPr defTabSz="899010">
              <a:spcBef>
                <a:spcPts val="529"/>
              </a:spcBef>
            </a:pPr>
            <a:endParaRPr lang="en-GB" sz="1412" b="1" dirty="0">
              <a:solidFill>
                <a:srgbClr val="000000"/>
              </a:solidFill>
              <a:latin typeface="Arial"/>
            </a:endParaRPr>
          </a:p>
          <a:p>
            <a:pPr defTabSz="899010">
              <a:spcBef>
                <a:spcPts val="529"/>
              </a:spcBef>
            </a:pPr>
            <a:r>
              <a:rPr lang="en-GB" sz="1412" dirty="0">
                <a:solidFill>
                  <a:srgbClr val="000000"/>
                </a:solidFill>
                <a:latin typeface="Arial"/>
              </a:rPr>
              <a:t>At the end of this topic, you will be able to answer the following questions:</a:t>
            </a:r>
          </a:p>
          <a:p>
            <a:pPr marL="252146" indent="-252146" defTabSz="899010">
              <a:spcBef>
                <a:spcPts val="529"/>
              </a:spcBef>
              <a:buFont typeface="Arial" panose="020B0604020202020204" pitchFamily="34" charset="0"/>
              <a:buChar char="•"/>
            </a:pPr>
            <a:r>
              <a:rPr lang="en-GB" sz="1412" dirty="0">
                <a:solidFill>
                  <a:srgbClr val="000000"/>
                </a:solidFill>
                <a:latin typeface="Arial"/>
              </a:rPr>
              <a:t>How can I get the maximum benefit from my property in the long term?</a:t>
            </a:r>
          </a:p>
          <a:p>
            <a:pPr marL="252146" indent="-252146" defTabSz="899010">
              <a:spcBef>
                <a:spcPts val="529"/>
              </a:spcBef>
              <a:buFont typeface="Arial" panose="020B0604020202020204" pitchFamily="34" charset="0"/>
              <a:buChar char="•"/>
            </a:pPr>
            <a:r>
              <a:rPr lang="en-GB" sz="1412" dirty="0">
                <a:solidFill>
                  <a:srgbClr val="000000"/>
                </a:solidFill>
                <a:latin typeface="Arial"/>
              </a:rPr>
              <a:t>What does property and asset management involve and why is it important?</a:t>
            </a:r>
          </a:p>
        </p:txBody>
      </p:sp>
      <p:sp>
        <p:nvSpPr>
          <p:cNvPr id="63" name="Rectangle 62"/>
          <p:cNvSpPr/>
          <p:nvPr/>
        </p:nvSpPr>
        <p:spPr>
          <a:xfrm>
            <a:off x="3115100" y="1526278"/>
            <a:ext cx="6099501" cy="2370680"/>
          </a:xfrm>
          <a:prstGeom prst="rect">
            <a:avLst/>
          </a:prstGeom>
          <a:solidFill>
            <a:schemeClr val="bg2"/>
          </a:solidFill>
          <a:ln w="25400">
            <a:solidFill>
              <a:schemeClr val="tx1"/>
            </a:solidFill>
          </a:ln>
        </p:spPr>
        <p:txBody>
          <a:bodyPr vert="horz" wrap="square" lIns="80682" tIns="40341" rIns="80682" bIns="40341" rtlCol="0" anchor="ctr">
            <a:noAutofit/>
          </a:bodyPr>
          <a:lstStyle/>
          <a:p>
            <a:pPr defTabSz="899010"/>
            <a:r>
              <a:rPr lang="en-GB" sz="1412" b="1" dirty="0">
                <a:solidFill>
                  <a:srgbClr val="000000"/>
                </a:solidFill>
                <a:latin typeface="Arial"/>
              </a:rPr>
              <a:t>Objectives</a:t>
            </a:r>
          </a:p>
          <a:p>
            <a:pPr defTabSz="899010"/>
            <a:endParaRPr lang="en-GB" sz="1412" b="1" dirty="0">
              <a:solidFill>
                <a:srgbClr val="000000"/>
              </a:solidFill>
              <a:latin typeface="Arial"/>
            </a:endParaRPr>
          </a:p>
          <a:p>
            <a:pPr marL="252146" indent="-252146" defTabSz="899010">
              <a:spcBef>
                <a:spcPts val="529"/>
              </a:spcBef>
              <a:buFont typeface="Arial" panose="020B0604020202020204" pitchFamily="34" charset="0"/>
              <a:buChar char="•"/>
            </a:pPr>
            <a:r>
              <a:rPr lang="en-GB" sz="1412" dirty="0">
                <a:solidFill>
                  <a:srgbClr val="000000"/>
                </a:solidFill>
                <a:latin typeface="Arial"/>
              </a:rPr>
              <a:t>Ongoing management of your land and property assets in a way that is consistent with your vision and property strategy; and,</a:t>
            </a:r>
          </a:p>
          <a:p>
            <a:pPr marL="252146" indent="-252146" defTabSz="899010">
              <a:spcBef>
                <a:spcPts val="529"/>
              </a:spcBef>
              <a:buFont typeface="Arial" panose="020B0604020202020204" pitchFamily="34" charset="0"/>
              <a:buChar char="•"/>
            </a:pPr>
            <a:r>
              <a:rPr lang="en-GB" sz="1412" dirty="0">
                <a:solidFill>
                  <a:srgbClr val="000000"/>
                </a:solidFill>
                <a:latin typeface="Arial"/>
              </a:rPr>
              <a:t>Potential ways the LALC can benefit from or be involved in property development during construction and throughout the life of the property.</a:t>
            </a:r>
          </a:p>
        </p:txBody>
      </p:sp>
      <p:grpSp>
        <p:nvGrpSpPr>
          <p:cNvPr id="64" name="Group 63"/>
          <p:cNvGrpSpPr/>
          <p:nvPr/>
        </p:nvGrpSpPr>
        <p:grpSpPr>
          <a:xfrm>
            <a:off x="2144327" y="2314558"/>
            <a:ext cx="794118" cy="794118"/>
            <a:chOff x="7867755" y="3474401"/>
            <a:chExt cx="612000" cy="612000"/>
          </a:xfrm>
        </p:grpSpPr>
        <p:sp>
          <p:nvSpPr>
            <p:cNvPr id="65" name="Oval 64"/>
            <p:cNvSpPr/>
            <p:nvPr/>
          </p:nvSpPr>
          <p:spPr bwMode="ltGray">
            <a:xfrm>
              <a:off x="7867755" y="3474401"/>
              <a:ext cx="612000" cy="612000"/>
            </a:xfrm>
            <a:prstGeom prst="ellipse">
              <a:avLst/>
            </a:prstGeom>
            <a:solidFill>
              <a:schemeClr val="tx2"/>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endParaRPr lang="en-GB" sz="971" dirty="0" err="1">
                <a:solidFill>
                  <a:srgbClr val="FFFFFF"/>
                </a:solidFill>
                <a:latin typeface="Georgia" pitchFamily="18" charset="0"/>
              </a:endParaRPr>
            </a:p>
          </p:txBody>
        </p:sp>
        <p:sp>
          <p:nvSpPr>
            <p:cNvPr id="66" name="Freeform 4846"/>
            <p:cNvSpPr>
              <a:spLocks noEditPoints="1"/>
            </p:cNvSpPr>
            <p:nvPr/>
          </p:nvSpPr>
          <p:spPr bwMode="auto">
            <a:xfrm>
              <a:off x="7936974" y="3599197"/>
              <a:ext cx="472787" cy="389928"/>
            </a:xfrm>
            <a:custGeom>
              <a:avLst/>
              <a:gdLst>
                <a:gd name="T0" fmla="*/ 234 w 388"/>
                <a:gd name="T1" fmla="*/ 108 h 320"/>
                <a:gd name="T2" fmla="*/ 206 w 388"/>
                <a:gd name="T3" fmla="*/ 22 h 320"/>
                <a:gd name="T4" fmla="*/ 150 w 388"/>
                <a:gd name="T5" fmla="*/ 24 h 320"/>
                <a:gd name="T6" fmla="*/ 110 w 388"/>
                <a:gd name="T7" fmla="*/ 24 h 320"/>
                <a:gd name="T8" fmla="*/ 24 w 388"/>
                <a:gd name="T9" fmla="*/ 52 h 320"/>
                <a:gd name="T10" fmla="*/ 26 w 388"/>
                <a:gd name="T11" fmla="*/ 108 h 320"/>
                <a:gd name="T12" fmla="*/ 26 w 388"/>
                <a:gd name="T13" fmla="*/ 148 h 320"/>
                <a:gd name="T14" fmla="*/ 52 w 388"/>
                <a:gd name="T15" fmla="*/ 234 h 320"/>
                <a:gd name="T16" fmla="*/ 110 w 388"/>
                <a:gd name="T17" fmla="*/ 232 h 320"/>
                <a:gd name="T18" fmla="*/ 150 w 388"/>
                <a:gd name="T19" fmla="*/ 232 h 320"/>
                <a:gd name="T20" fmla="*/ 236 w 388"/>
                <a:gd name="T21" fmla="*/ 206 h 320"/>
                <a:gd name="T22" fmla="*/ 234 w 388"/>
                <a:gd name="T23" fmla="*/ 148 h 320"/>
                <a:gd name="T24" fmla="*/ 114 w 388"/>
                <a:gd name="T25" fmla="*/ 208 h 320"/>
                <a:gd name="T26" fmla="*/ 62 w 388"/>
                <a:gd name="T27" fmla="*/ 174 h 320"/>
                <a:gd name="T28" fmla="*/ 48 w 388"/>
                <a:gd name="T29" fmla="*/ 128 h 320"/>
                <a:gd name="T30" fmla="*/ 72 w 388"/>
                <a:gd name="T31" fmla="*/ 70 h 320"/>
                <a:gd name="T32" fmla="*/ 130 w 388"/>
                <a:gd name="T33" fmla="*/ 46 h 320"/>
                <a:gd name="T34" fmla="*/ 176 w 388"/>
                <a:gd name="T35" fmla="*/ 60 h 320"/>
                <a:gd name="T36" fmla="*/ 210 w 388"/>
                <a:gd name="T37" fmla="*/ 112 h 320"/>
                <a:gd name="T38" fmla="*/ 206 w 388"/>
                <a:gd name="T39" fmla="*/ 160 h 320"/>
                <a:gd name="T40" fmla="*/ 162 w 388"/>
                <a:gd name="T41" fmla="*/ 204 h 320"/>
                <a:gd name="T42" fmla="*/ 130 w 388"/>
                <a:gd name="T43" fmla="*/ 66 h 320"/>
                <a:gd name="T44" fmla="*/ 94 w 388"/>
                <a:gd name="T45" fmla="*/ 76 h 320"/>
                <a:gd name="T46" fmla="*/ 68 w 388"/>
                <a:gd name="T47" fmla="*/ 116 h 320"/>
                <a:gd name="T48" fmla="*/ 72 w 388"/>
                <a:gd name="T49" fmla="*/ 152 h 320"/>
                <a:gd name="T50" fmla="*/ 106 w 388"/>
                <a:gd name="T51" fmla="*/ 186 h 320"/>
                <a:gd name="T52" fmla="*/ 142 w 388"/>
                <a:gd name="T53" fmla="*/ 190 h 320"/>
                <a:gd name="T54" fmla="*/ 182 w 388"/>
                <a:gd name="T55" fmla="*/ 162 h 320"/>
                <a:gd name="T56" fmla="*/ 192 w 388"/>
                <a:gd name="T57" fmla="*/ 128 h 320"/>
                <a:gd name="T58" fmla="*/ 174 w 388"/>
                <a:gd name="T59" fmla="*/ 84 h 320"/>
                <a:gd name="T60" fmla="*/ 130 w 388"/>
                <a:gd name="T61" fmla="*/ 66 h 320"/>
                <a:gd name="T62" fmla="*/ 120 w 388"/>
                <a:gd name="T63" fmla="*/ 152 h 320"/>
                <a:gd name="T64" fmla="*/ 102 w 388"/>
                <a:gd name="T65" fmla="*/ 128 h 320"/>
                <a:gd name="T66" fmla="*/ 130 w 388"/>
                <a:gd name="T67" fmla="*/ 102 h 320"/>
                <a:gd name="T68" fmla="*/ 154 w 388"/>
                <a:gd name="T69" fmla="*/ 118 h 320"/>
                <a:gd name="T70" fmla="*/ 148 w 388"/>
                <a:gd name="T71" fmla="*/ 148 h 320"/>
                <a:gd name="T72" fmla="*/ 370 w 388"/>
                <a:gd name="T73" fmla="*/ 248 h 320"/>
                <a:gd name="T74" fmla="*/ 364 w 388"/>
                <a:gd name="T75" fmla="*/ 214 h 320"/>
                <a:gd name="T76" fmla="*/ 320 w 388"/>
                <a:gd name="T77" fmla="*/ 162 h 320"/>
                <a:gd name="T78" fmla="*/ 286 w 388"/>
                <a:gd name="T79" fmla="*/ 186 h 320"/>
                <a:gd name="T80" fmla="*/ 260 w 388"/>
                <a:gd name="T81" fmla="*/ 208 h 320"/>
                <a:gd name="T82" fmla="*/ 236 w 388"/>
                <a:gd name="T83" fmla="*/ 272 h 320"/>
                <a:gd name="T84" fmla="*/ 274 w 388"/>
                <a:gd name="T85" fmla="*/ 290 h 320"/>
                <a:gd name="T86" fmla="*/ 306 w 388"/>
                <a:gd name="T87" fmla="*/ 302 h 320"/>
                <a:gd name="T88" fmla="*/ 372 w 388"/>
                <a:gd name="T89" fmla="*/ 290 h 320"/>
                <a:gd name="T90" fmla="*/ 370 w 388"/>
                <a:gd name="T91" fmla="*/ 248 h 320"/>
                <a:gd name="T92" fmla="*/ 310 w 388"/>
                <a:gd name="T93" fmla="*/ 266 h 320"/>
                <a:gd name="T94" fmla="*/ 288 w 388"/>
                <a:gd name="T95" fmla="*/ 252 h 320"/>
                <a:gd name="T96" fmla="*/ 300 w 388"/>
                <a:gd name="T97" fmla="*/ 220 h 320"/>
                <a:gd name="T98" fmla="*/ 326 w 388"/>
                <a:gd name="T99" fmla="*/ 224 h 320"/>
                <a:gd name="T100" fmla="*/ 332 w 388"/>
                <a:gd name="T101" fmla="*/ 250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88" h="320">
                  <a:moveTo>
                    <a:pt x="258" y="148"/>
                  </a:moveTo>
                  <a:lnTo>
                    <a:pt x="258" y="108"/>
                  </a:lnTo>
                  <a:lnTo>
                    <a:pt x="234" y="108"/>
                  </a:lnTo>
                  <a:lnTo>
                    <a:pt x="234" y="108"/>
                  </a:lnTo>
                  <a:lnTo>
                    <a:pt x="226" y="88"/>
                  </a:lnTo>
                  <a:lnTo>
                    <a:pt x="216" y="70"/>
                  </a:lnTo>
                  <a:lnTo>
                    <a:pt x="236" y="52"/>
                  </a:lnTo>
                  <a:lnTo>
                    <a:pt x="206" y="22"/>
                  </a:lnTo>
                  <a:lnTo>
                    <a:pt x="188" y="40"/>
                  </a:lnTo>
                  <a:lnTo>
                    <a:pt x="188" y="40"/>
                  </a:lnTo>
                  <a:lnTo>
                    <a:pt x="170" y="30"/>
                  </a:lnTo>
                  <a:lnTo>
                    <a:pt x="150" y="24"/>
                  </a:lnTo>
                  <a:lnTo>
                    <a:pt x="150" y="0"/>
                  </a:lnTo>
                  <a:lnTo>
                    <a:pt x="110" y="0"/>
                  </a:lnTo>
                  <a:lnTo>
                    <a:pt x="110" y="24"/>
                  </a:lnTo>
                  <a:lnTo>
                    <a:pt x="110" y="24"/>
                  </a:lnTo>
                  <a:lnTo>
                    <a:pt x="90" y="30"/>
                  </a:lnTo>
                  <a:lnTo>
                    <a:pt x="70" y="40"/>
                  </a:lnTo>
                  <a:lnTo>
                    <a:pt x="52" y="22"/>
                  </a:lnTo>
                  <a:lnTo>
                    <a:pt x="24" y="52"/>
                  </a:lnTo>
                  <a:lnTo>
                    <a:pt x="42" y="70"/>
                  </a:lnTo>
                  <a:lnTo>
                    <a:pt x="42" y="70"/>
                  </a:lnTo>
                  <a:lnTo>
                    <a:pt x="32" y="88"/>
                  </a:lnTo>
                  <a:lnTo>
                    <a:pt x="26" y="108"/>
                  </a:lnTo>
                  <a:lnTo>
                    <a:pt x="0" y="108"/>
                  </a:lnTo>
                  <a:lnTo>
                    <a:pt x="0" y="148"/>
                  </a:lnTo>
                  <a:lnTo>
                    <a:pt x="26" y="148"/>
                  </a:lnTo>
                  <a:lnTo>
                    <a:pt x="26" y="148"/>
                  </a:lnTo>
                  <a:lnTo>
                    <a:pt x="32" y="168"/>
                  </a:lnTo>
                  <a:lnTo>
                    <a:pt x="42" y="188"/>
                  </a:lnTo>
                  <a:lnTo>
                    <a:pt x="24" y="206"/>
                  </a:lnTo>
                  <a:lnTo>
                    <a:pt x="52" y="234"/>
                  </a:lnTo>
                  <a:lnTo>
                    <a:pt x="70" y="216"/>
                  </a:lnTo>
                  <a:lnTo>
                    <a:pt x="70" y="216"/>
                  </a:lnTo>
                  <a:lnTo>
                    <a:pt x="90" y="226"/>
                  </a:lnTo>
                  <a:lnTo>
                    <a:pt x="110" y="232"/>
                  </a:lnTo>
                  <a:lnTo>
                    <a:pt x="110" y="258"/>
                  </a:lnTo>
                  <a:lnTo>
                    <a:pt x="150" y="258"/>
                  </a:lnTo>
                  <a:lnTo>
                    <a:pt x="150" y="232"/>
                  </a:lnTo>
                  <a:lnTo>
                    <a:pt x="150" y="232"/>
                  </a:lnTo>
                  <a:lnTo>
                    <a:pt x="170" y="226"/>
                  </a:lnTo>
                  <a:lnTo>
                    <a:pt x="188" y="216"/>
                  </a:lnTo>
                  <a:lnTo>
                    <a:pt x="206" y="234"/>
                  </a:lnTo>
                  <a:lnTo>
                    <a:pt x="236" y="206"/>
                  </a:lnTo>
                  <a:lnTo>
                    <a:pt x="216" y="188"/>
                  </a:lnTo>
                  <a:lnTo>
                    <a:pt x="216" y="188"/>
                  </a:lnTo>
                  <a:lnTo>
                    <a:pt x="226" y="168"/>
                  </a:lnTo>
                  <a:lnTo>
                    <a:pt x="234" y="148"/>
                  </a:lnTo>
                  <a:lnTo>
                    <a:pt x="258" y="148"/>
                  </a:lnTo>
                  <a:close/>
                  <a:moveTo>
                    <a:pt x="130" y="210"/>
                  </a:moveTo>
                  <a:lnTo>
                    <a:pt x="130" y="210"/>
                  </a:lnTo>
                  <a:lnTo>
                    <a:pt x="114" y="208"/>
                  </a:lnTo>
                  <a:lnTo>
                    <a:pt x="98" y="204"/>
                  </a:lnTo>
                  <a:lnTo>
                    <a:pt x="84" y="196"/>
                  </a:lnTo>
                  <a:lnTo>
                    <a:pt x="72" y="186"/>
                  </a:lnTo>
                  <a:lnTo>
                    <a:pt x="62" y="174"/>
                  </a:lnTo>
                  <a:lnTo>
                    <a:pt x="54" y="160"/>
                  </a:lnTo>
                  <a:lnTo>
                    <a:pt x="50" y="144"/>
                  </a:lnTo>
                  <a:lnTo>
                    <a:pt x="48" y="128"/>
                  </a:lnTo>
                  <a:lnTo>
                    <a:pt x="48" y="128"/>
                  </a:lnTo>
                  <a:lnTo>
                    <a:pt x="50" y="112"/>
                  </a:lnTo>
                  <a:lnTo>
                    <a:pt x="54" y="96"/>
                  </a:lnTo>
                  <a:lnTo>
                    <a:pt x="62" y="82"/>
                  </a:lnTo>
                  <a:lnTo>
                    <a:pt x="72" y="70"/>
                  </a:lnTo>
                  <a:lnTo>
                    <a:pt x="84" y="60"/>
                  </a:lnTo>
                  <a:lnTo>
                    <a:pt x="98" y="52"/>
                  </a:lnTo>
                  <a:lnTo>
                    <a:pt x="114" y="48"/>
                  </a:lnTo>
                  <a:lnTo>
                    <a:pt x="130" y="46"/>
                  </a:lnTo>
                  <a:lnTo>
                    <a:pt x="130" y="46"/>
                  </a:lnTo>
                  <a:lnTo>
                    <a:pt x="146" y="48"/>
                  </a:lnTo>
                  <a:lnTo>
                    <a:pt x="162" y="52"/>
                  </a:lnTo>
                  <a:lnTo>
                    <a:pt x="176" y="60"/>
                  </a:lnTo>
                  <a:lnTo>
                    <a:pt x="188" y="70"/>
                  </a:lnTo>
                  <a:lnTo>
                    <a:pt x="198" y="82"/>
                  </a:lnTo>
                  <a:lnTo>
                    <a:pt x="206" y="96"/>
                  </a:lnTo>
                  <a:lnTo>
                    <a:pt x="210" y="112"/>
                  </a:lnTo>
                  <a:lnTo>
                    <a:pt x="212" y="128"/>
                  </a:lnTo>
                  <a:lnTo>
                    <a:pt x="212" y="128"/>
                  </a:lnTo>
                  <a:lnTo>
                    <a:pt x="210" y="144"/>
                  </a:lnTo>
                  <a:lnTo>
                    <a:pt x="206" y="160"/>
                  </a:lnTo>
                  <a:lnTo>
                    <a:pt x="198" y="174"/>
                  </a:lnTo>
                  <a:lnTo>
                    <a:pt x="188" y="186"/>
                  </a:lnTo>
                  <a:lnTo>
                    <a:pt x="176" y="196"/>
                  </a:lnTo>
                  <a:lnTo>
                    <a:pt x="162" y="204"/>
                  </a:lnTo>
                  <a:lnTo>
                    <a:pt x="146" y="208"/>
                  </a:lnTo>
                  <a:lnTo>
                    <a:pt x="130" y="210"/>
                  </a:lnTo>
                  <a:lnTo>
                    <a:pt x="130" y="210"/>
                  </a:lnTo>
                  <a:close/>
                  <a:moveTo>
                    <a:pt x="130" y="66"/>
                  </a:moveTo>
                  <a:lnTo>
                    <a:pt x="130" y="66"/>
                  </a:lnTo>
                  <a:lnTo>
                    <a:pt x="118" y="68"/>
                  </a:lnTo>
                  <a:lnTo>
                    <a:pt x="106" y="70"/>
                  </a:lnTo>
                  <a:lnTo>
                    <a:pt x="94" y="76"/>
                  </a:lnTo>
                  <a:lnTo>
                    <a:pt x="86" y="84"/>
                  </a:lnTo>
                  <a:lnTo>
                    <a:pt x="78" y="94"/>
                  </a:lnTo>
                  <a:lnTo>
                    <a:pt x="72" y="104"/>
                  </a:lnTo>
                  <a:lnTo>
                    <a:pt x="68" y="116"/>
                  </a:lnTo>
                  <a:lnTo>
                    <a:pt x="68" y="128"/>
                  </a:lnTo>
                  <a:lnTo>
                    <a:pt x="68" y="128"/>
                  </a:lnTo>
                  <a:lnTo>
                    <a:pt x="68" y="140"/>
                  </a:lnTo>
                  <a:lnTo>
                    <a:pt x="72" y="152"/>
                  </a:lnTo>
                  <a:lnTo>
                    <a:pt x="78" y="162"/>
                  </a:lnTo>
                  <a:lnTo>
                    <a:pt x="86" y="172"/>
                  </a:lnTo>
                  <a:lnTo>
                    <a:pt x="94" y="180"/>
                  </a:lnTo>
                  <a:lnTo>
                    <a:pt x="106" y="186"/>
                  </a:lnTo>
                  <a:lnTo>
                    <a:pt x="118" y="190"/>
                  </a:lnTo>
                  <a:lnTo>
                    <a:pt x="130" y="190"/>
                  </a:lnTo>
                  <a:lnTo>
                    <a:pt x="130" y="190"/>
                  </a:lnTo>
                  <a:lnTo>
                    <a:pt x="142" y="190"/>
                  </a:lnTo>
                  <a:lnTo>
                    <a:pt x="154" y="186"/>
                  </a:lnTo>
                  <a:lnTo>
                    <a:pt x="164" y="180"/>
                  </a:lnTo>
                  <a:lnTo>
                    <a:pt x="174" y="172"/>
                  </a:lnTo>
                  <a:lnTo>
                    <a:pt x="182" y="162"/>
                  </a:lnTo>
                  <a:lnTo>
                    <a:pt x="188" y="152"/>
                  </a:lnTo>
                  <a:lnTo>
                    <a:pt x="190" y="140"/>
                  </a:lnTo>
                  <a:lnTo>
                    <a:pt x="192" y="128"/>
                  </a:lnTo>
                  <a:lnTo>
                    <a:pt x="192" y="128"/>
                  </a:lnTo>
                  <a:lnTo>
                    <a:pt x="190" y="116"/>
                  </a:lnTo>
                  <a:lnTo>
                    <a:pt x="188" y="104"/>
                  </a:lnTo>
                  <a:lnTo>
                    <a:pt x="182" y="94"/>
                  </a:lnTo>
                  <a:lnTo>
                    <a:pt x="174" y="84"/>
                  </a:lnTo>
                  <a:lnTo>
                    <a:pt x="164" y="76"/>
                  </a:lnTo>
                  <a:lnTo>
                    <a:pt x="154" y="70"/>
                  </a:lnTo>
                  <a:lnTo>
                    <a:pt x="142" y="68"/>
                  </a:lnTo>
                  <a:lnTo>
                    <a:pt x="130" y="66"/>
                  </a:lnTo>
                  <a:lnTo>
                    <a:pt x="130" y="66"/>
                  </a:lnTo>
                  <a:close/>
                  <a:moveTo>
                    <a:pt x="130" y="156"/>
                  </a:moveTo>
                  <a:lnTo>
                    <a:pt x="130" y="156"/>
                  </a:lnTo>
                  <a:lnTo>
                    <a:pt x="120" y="152"/>
                  </a:lnTo>
                  <a:lnTo>
                    <a:pt x="110" y="148"/>
                  </a:lnTo>
                  <a:lnTo>
                    <a:pt x="104" y="138"/>
                  </a:lnTo>
                  <a:lnTo>
                    <a:pt x="102" y="128"/>
                  </a:lnTo>
                  <a:lnTo>
                    <a:pt x="102" y="128"/>
                  </a:lnTo>
                  <a:lnTo>
                    <a:pt x="104" y="118"/>
                  </a:lnTo>
                  <a:lnTo>
                    <a:pt x="110" y="110"/>
                  </a:lnTo>
                  <a:lnTo>
                    <a:pt x="120" y="104"/>
                  </a:lnTo>
                  <a:lnTo>
                    <a:pt x="130" y="102"/>
                  </a:lnTo>
                  <a:lnTo>
                    <a:pt x="130" y="102"/>
                  </a:lnTo>
                  <a:lnTo>
                    <a:pt x="140" y="104"/>
                  </a:lnTo>
                  <a:lnTo>
                    <a:pt x="148" y="110"/>
                  </a:lnTo>
                  <a:lnTo>
                    <a:pt x="154" y="118"/>
                  </a:lnTo>
                  <a:lnTo>
                    <a:pt x="156" y="128"/>
                  </a:lnTo>
                  <a:lnTo>
                    <a:pt x="156" y="128"/>
                  </a:lnTo>
                  <a:lnTo>
                    <a:pt x="154" y="138"/>
                  </a:lnTo>
                  <a:lnTo>
                    <a:pt x="148" y="148"/>
                  </a:lnTo>
                  <a:lnTo>
                    <a:pt x="140" y="152"/>
                  </a:lnTo>
                  <a:lnTo>
                    <a:pt x="130" y="156"/>
                  </a:lnTo>
                  <a:lnTo>
                    <a:pt x="130" y="156"/>
                  </a:lnTo>
                  <a:close/>
                  <a:moveTo>
                    <a:pt x="370" y="248"/>
                  </a:moveTo>
                  <a:lnTo>
                    <a:pt x="388" y="244"/>
                  </a:lnTo>
                  <a:lnTo>
                    <a:pt x="382" y="212"/>
                  </a:lnTo>
                  <a:lnTo>
                    <a:pt x="364" y="214"/>
                  </a:lnTo>
                  <a:lnTo>
                    <a:pt x="364" y="214"/>
                  </a:lnTo>
                  <a:lnTo>
                    <a:pt x="356" y="202"/>
                  </a:lnTo>
                  <a:lnTo>
                    <a:pt x="346" y="192"/>
                  </a:lnTo>
                  <a:lnTo>
                    <a:pt x="352" y="174"/>
                  </a:lnTo>
                  <a:lnTo>
                    <a:pt x="320" y="162"/>
                  </a:lnTo>
                  <a:lnTo>
                    <a:pt x="314" y="180"/>
                  </a:lnTo>
                  <a:lnTo>
                    <a:pt x="314" y="180"/>
                  </a:lnTo>
                  <a:lnTo>
                    <a:pt x="300" y="182"/>
                  </a:lnTo>
                  <a:lnTo>
                    <a:pt x="286" y="186"/>
                  </a:lnTo>
                  <a:lnTo>
                    <a:pt x="272" y="172"/>
                  </a:lnTo>
                  <a:lnTo>
                    <a:pt x="246" y="194"/>
                  </a:lnTo>
                  <a:lnTo>
                    <a:pt x="260" y="208"/>
                  </a:lnTo>
                  <a:lnTo>
                    <a:pt x="260" y="208"/>
                  </a:lnTo>
                  <a:lnTo>
                    <a:pt x="252" y="220"/>
                  </a:lnTo>
                  <a:lnTo>
                    <a:pt x="250" y="234"/>
                  </a:lnTo>
                  <a:lnTo>
                    <a:pt x="230" y="238"/>
                  </a:lnTo>
                  <a:lnTo>
                    <a:pt x="236" y="272"/>
                  </a:lnTo>
                  <a:lnTo>
                    <a:pt x="256" y="268"/>
                  </a:lnTo>
                  <a:lnTo>
                    <a:pt x="256" y="268"/>
                  </a:lnTo>
                  <a:lnTo>
                    <a:pt x="264" y="280"/>
                  </a:lnTo>
                  <a:lnTo>
                    <a:pt x="274" y="290"/>
                  </a:lnTo>
                  <a:lnTo>
                    <a:pt x="268" y="308"/>
                  </a:lnTo>
                  <a:lnTo>
                    <a:pt x="300" y="320"/>
                  </a:lnTo>
                  <a:lnTo>
                    <a:pt x="306" y="302"/>
                  </a:lnTo>
                  <a:lnTo>
                    <a:pt x="306" y="302"/>
                  </a:lnTo>
                  <a:lnTo>
                    <a:pt x="320" y="302"/>
                  </a:lnTo>
                  <a:lnTo>
                    <a:pt x="334" y="298"/>
                  </a:lnTo>
                  <a:lnTo>
                    <a:pt x="346" y="312"/>
                  </a:lnTo>
                  <a:lnTo>
                    <a:pt x="372" y="290"/>
                  </a:lnTo>
                  <a:lnTo>
                    <a:pt x="360" y="276"/>
                  </a:lnTo>
                  <a:lnTo>
                    <a:pt x="360" y="276"/>
                  </a:lnTo>
                  <a:lnTo>
                    <a:pt x="366" y="262"/>
                  </a:lnTo>
                  <a:lnTo>
                    <a:pt x="370" y="248"/>
                  </a:lnTo>
                  <a:lnTo>
                    <a:pt x="370" y="248"/>
                  </a:lnTo>
                  <a:close/>
                  <a:moveTo>
                    <a:pt x="320" y="264"/>
                  </a:moveTo>
                  <a:lnTo>
                    <a:pt x="320" y="264"/>
                  </a:lnTo>
                  <a:lnTo>
                    <a:pt x="310" y="266"/>
                  </a:lnTo>
                  <a:lnTo>
                    <a:pt x="302" y="264"/>
                  </a:lnTo>
                  <a:lnTo>
                    <a:pt x="294" y="260"/>
                  </a:lnTo>
                  <a:lnTo>
                    <a:pt x="288" y="252"/>
                  </a:lnTo>
                  <a:lnTo>
                    <a:pt x="288" y="252"/>
                  </a:lnTo>
                  <a:lnTo>
                    <a:pt x="286" y="242"/>
                  </a:lnTo>
                  <a:lnTo>
                    <a:pt x="288" y="234"/>
                  </a:lnTo>
                  <a:lnTo>
                    <a:pt x="292" y="226"/>
                  </a:lnTo>
                  <a:lnTo>
                    <a:pt x="300" y="220"/>
                  </a:lnTo>
                  <a:lnTo>
                    <a:pt x="300" y="220"/>
                  </a:lnTo>
                  <a:lnTo>
                    <a:pt x="308" y="218"/>
                  </a:lnTo>
                  <a:lnTo>
                    <a:pt x="318" y="220"/>
                  </a:lnTo>
                  <a:lnTo>
                    <a:pt x="326" y="224"/>
                  </a:lnTo>
                  <a:lnTo>
                    <a:pt x="332" y="232"/>
                  </a:lnTo>
                  <a:lnTo>
                    <a:pt x="332" y="232"/>
                  </a:lnTo>
                  <a:lnTo>
                    <a:pt x="334" y="240"/>
                  </a:lnTo>
                  <a:lnTo>
                    <a:pt x="332" y="250"/>
                  </a:lnTo>
                  <a:lnTo>
                    <a:pt x="328" y="258"/>
                  </a:lnTo>
                  <a:lnTo>
                    <a:pt x="320" y="264"/>
                  </a:lnTo>
                  <a:lnTo>
                    <a:pt x="320" y="26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0682" tIns="40341" rIns="80682" bIns="40341" numCol="1" anchor="t" anchorCtr="0" compatLnSpc="1">
              <a:prstTxWarp prst="textNoShape">
                <a:avLst/>
              </a:prstTxWarp>
            </a:bodyPr>
            <a:lstStyle/>
            <a:p>
              <a:pPr defTabSz="899010"/>
              <a:endParaRPr lang="en-GB" sz="971" dirty="0">
                <a:solidFill>
                  <a:srgbClr val="000000"/>
                </a:solidFill>
                <a:latin typeface="Arial"/>
              </a:endParaRPr>
            </a:p>
          </p:txBody>
        </p:sp>
      </p:grpSp>
      <p:sp>
        <p:nvSpPr>
          <p:cNvPr id="3" name="Slide Number Placeholder 2"/>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2</a:t>
            </a:fld>
            <a:endParaRPr lang="en-GB">
              <a:solidFill>
                <a:srgbClr val="000000"/>
              </a:solidFill>
              <a:latin typeface="Arial"/>
            </a:endParaRPr>
          </a:p>
        </p:txBody>
      </p:sp>
    </p:spTree>
    <p:custDataLst>
      <p:tags r:id="rId1"/>
    </p:custDataLst>
    <p:extLst>
      <p:ext uri="{BB962C8B-B14F-4D97-AF65-F5344CB8AC3E}">
        <p14:creationId xmlns:p14="http://schemas.microsoft.com/office/powerpoint/2010/main" val="3606143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id" hidden="1"/>
          <p:cNvGrpSpPr/>
          <p:nvPr>
            <p:custDataLst>
              <p:tags r:id="rId2"/>
            </p:custDataLst>
          </p:nvPr>
        </p:nvGrpSpPr>
        <p:grpSpPr>
          <a:xfrm>
            <a:off x="2126428" y="540572"/>
            <a:ext cx="7939144" cy="6043108"/>
            <a:chOff x="530352" y="612648"/>
            <a:chExt cx="8997696" cy="6848856"/>
          </a:xfrm>
        </p:grpSpPr>
        <p:grpSp>
          <p:nvGrpSpPr>
            <p:cNvPr id="7" name="Group 6" hidden="1"/>
            <p:cNvGrpSpPr/>
            <p:nvPr userDrawn="1"/>
          </p:nvGrpSpPr>
          <p:grpSpPr>
            <a:xfrm>
              <a:off x="530352" y="7159752"/>
              <a:ext cx="8997696" cy="301752"/>
              <a:chOff x="530352" y="7159752"/>
              <a:chExt cx="8997696" cy="301752"/>
            </a:xfrm>
          </p:grpSpPr>
          <p:sp>
            <p:nvSpPr>
              <p:cNvPr id="55"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6"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7"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9" name="Group 8" hidden="1"/>
            <p:cNvGrpSpPr/>
            <p:nvPr userDrawn="1"/>
          </p:nvGrpSpPr>
          <p:grpSpPr>
            <a:xfrm>
              <a:off x="530352" y="1066800"/>
              <a:ext cx="8997696" cy="835152"/>
              <a:chOff x="530352" y="1066800"/>
              <a:chExt cx="8997696" cy="835152"/>
            </a:xfrm>
          </p:grpSpPr>
          <p:sp>
            <p:nvSpPr>
              <p:cNvPr id="53"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4"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10"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11" name="Group 600" hidden="1"/>
            <p:cNvGrpSpPr/>
            <p:nvPr userDrawn="1"/>
          </p:nvGrpSpPr>
          <p:grpSpPr>
            <a:xfrm>
              <a:off x="533400" y="6245352"/>
              <a:ext cx="8994648" cy="688848"/>
              <a:chOff x="533400" y="6013704"/>
              <a:chExt cx="8994648" cy="688848"/>
            </a:xfrm>
          </p:grpSpPr>
          <p:sp>
            <p:nvSpPr>
              <p:cNvPr id="47"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8"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9"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0"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1"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2"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2" name="Group 500" hidden="1"/>
            <p:cNvGrpSpPr/>
            <p:nvPr userDrawn="1"/>
          </p:nvGrpSpPr>
          <p:grpSpPr>
            <a:xfrm>
              <a:off x="533400" y="5407152"/>
              <a:ext cx="8994648" cy="688848"/>
              <a:chOff x="533400" y="5026152"/>
              <a:chExt cx="8994648" cy="688848"/>
            </a:xfrm>
          </p:grpSpPr>
          <p:sp>
            <p:nvSpPr>
              <p:cNvPr id="41"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2"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3"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4"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5"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6"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3" name="Group 400" hidden="1"/>
            <p:cNvGrpSpPr/>
            <p:nvPr userDrawn="1"/>
          </p:nvGrpSpPr>
          <p:grpSpPr>
            <a:xfrm>
              <a:off x="533400" y="4568952"/>
              <a:ext cx="8994648" cy="688848"/>
              <a:chOff x="533400" y="4038600"/>
              <a:chExt cx="8994648" cy="688848"/>
            </a:xfrm>
          </p:grpSpPr>
          <p:sp>
            <p:nvSpPr>
              <p:cNvPr id="35"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8"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9"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0"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4" name="Group 300" hidden="1"/>
            <p:cNvGrpSpPr/>
            <p:nvPr userDrawn="1"/>
          </p:nvGrpSpPr>
          <p:grpSpPr>
            <a:xfrm>
              <a:off x="533400" y="3730752"/>
              <a:ext cx="8994648" cy="688848"/>
              <a:chOff x="533400" y="3041904"/>
              <a:chExt cx="8994648" cy="688848"/>
            </a:xfrm>
          </p:grpSpPr>
          <p:sp>
            <p:nvSpPr>
              <p:cNvPr id="29"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0"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1"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2"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3"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4"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5" name="Group 200" hidden="1"/>
            <p:cNvGrpSpPr/>
            <p:nvPr userDrawn="1"/>
          </p:nvGrpSpPr>
          <p:grpSpPr>
            <a:xfrm>
              <a:off x="533400" y="2892552"/>
              <a:ext cx="8994648" cy="688848"/>
              <a:chOff x="533400" y="1066800"/>
              <a:chExt cx="8994648" cy="688848"/>
            </a:xfrm>
          </p:grpSpPr>
          <p:sp>
            <p:nvSpPr>
              <p:cNvPr id="23"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4"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5"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6"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7"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8"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6" name="Group 100" hidden="1"/>
            <p:cNvGrpSpPr/>
            <p:nvPr userDrawn="1"/>
          </p:nvGrpSpPr>
          <p:grpSpPr>
            <a:xfrm>
              <a:off x="533400" y="2054352"/>
              <a:ext cx="8994648" cy="688848"/>
              <a:chOff x="533400" y="2054352"/>
              <a:chExt cx="8994648" cy="688848"/>
            </a:xfrm>
          </p:grpSpPr>
          <p:sp>
            <p:nvSpPr>
              <p:cNvPr id="17"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8"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9"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0"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1"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2"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2" name="Title 1"/>
          <p:cNvSpPr>
            <a:spLocks noGrp="1"/>
          </p:cNvSpPr>
          <p:nvPr>
            <p:ph type="title"/>
          </p:nvPr>
        </p:nvSpPr>
        <p:spPr>
          <a:xfrm>
            <a:off x="2088821" y="845592"/>
            <a:ext cx="7839635" cy="887506"/>
          </a:xfrm>
        </p:spPr>
        <p:txBody>
          <a:bodyPr/>
          <a:lstStyle/>
          <a:p>
            <a:r>
              <a:rPr lang="en-GB" dirty="0"/>
              <a:t>How do you know if your property development is successful?</a:t>
            </a:r>
          </a:p>
        </p:txBody>
      </p:sp>
      <p:sp>
        <p:nvSpPr>
          <p:cNvPr id="58"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grpSp>
        <p:nvGrpSpPr>
          <p:cNvPr id="61" name="Group 60"/>
          <p:cNvGrpSpPr/>
          <p:nvPr/>
        </p:nvGrpSpPr>
        <p:grpSpPr>
          <a:xfrm rot="10800000">
            <a:off x="3019613" y="2816839"/>
            <a:ext cx="3584679" cy="2327646"/>
            <a:chOff x="4778375" y="2781428"/>
            <a:chExt cx="5676900" cy="2960908"/>
          </a:xfrm>
        </p:grpSpPr>
        <p:sp>
          <p:nvSpPr>
            <p:cNvPr id="63" name="Freeform 13"/>
            <p:cNvSpPr>
              <a:spLocks/>
            </p:cNvSpPr>
            <p:nvPr/>
          </p:nvSpPr>
          <p:spPr bwMode="auto">
            <a:xfrm>
              <a:off x="4778375" y="4377385"/>
              <a:ext cx="5676900" cy="1364951"/>
            </a:xfrm>
            <a:custGeom>
              <a:avLst/>
              <a:gdLst>
                <a:gd name="T0" fmla="*/ 3576 w 3576"/>
                <a:gd name="T1" fmla="*/ 0 h 994"/>
                <a:gd name="T2" fmla="*/ 2560 w 3576"/>
                <a:gd name="T3" fmla="*/ 0 h 994"/>
                <a:gd name="T4" fmla="*/ 2482 w 3576"/>
                <a:gd name="T5" fmla="*/ 8 h 994"/>
                <a:gd name="T6" fmla="*/ 2420 w 3576"/>
                <a:gd name="T7" fmla="*/ 32 h 994"/>
                <a:gd name="T8" fmla="*/ 2374 w 3576"/>
                <a:gd name="T9" fmla="*/ 68 h 994"/>
                <a:gd name="T10" fmla="*/ 2344 w 3576"/>
                <a:gd name="T11" fmla="*/ 114 h 994"/>
                <a:gd name="T12" fmla="*/ 2336 w 3576"/>
                <a:gd name="T13" fmla="*/ 134 h 994"/>
                <a:gd name="T14" fmla="*/ 2324 w 3576"/>
                <a:gd name="T15" fmla="*/ 154 h 994"/>
                <a:gd name="T16" fmla="*/ 2300 w 3576"/>
                <a:gd name="T17" fmla="*/ 192 h 994"/>
                <a:gd name="T18" fmla="*/ 2270 w 3576"/>
                <a:gd name="T19" fmla="*/ 224 h 994"/>
                <a:gd name="T20" fmla="*/ 2236 w 3576"/>
                <a:gd name="T21" fmla="*/ 254 h 994"/>
                <a:gd name="T22" fmla="*/ 2198 w 3576"/>
                <a:gd name="T23" fmla="*/ 278 h 994"/>
                <a:gd name="T24" fmla="*/ 2156 w 3576"/>
                <a:gd name="T25" fmla="*/ 298 h 994"/>
                <a:gd name="T26" fmla="*/ 2112 w 3576"/>
                <a:gd name="T27" fmla="*/ 312 h 994"/>
                <a:gd name="T28" fmla="*/ 2066 w 3576"/>
                <a:gd name="T29" fmla="*/ 318 h 994"/>
                <a:gd name="T30" fmla="*/ 326 w 3576"/>
                <a:gd name="T31" fmla="*/ 320 h 994"/>
                <a:gd name="T32" fmla="*/ 324 w 3576"/>
                <a:gd name="T33" fmla="*/ 320 h 994"/>
                <a:gd name="T34" fmla="*/ 258 w 3576"/>
                <a:gd name="T35" fmla="*/ 326 h 994"/>
                <a:gd name="T36" fmla="*/ 198 w 3576"/>
                <a:gd name="T37" fmla="*/ 344 h 994"/>
                <a:gd name="T38" fmla="*/ 144 w 3576"/>
                <a:gd name="T39" fmla="*/ 374 h 994"/>
                <a:gd name="T40" fmla="*/ 96 w 3576"/>
                <a:gd name="T41" fmla="*/ 414 h 994"/>
                <a:gd name="T42" fmla="*/ 56 w 3576"/>
                <a:gd name="T43" fmla="*/ 462 h 994"/>
                <a:gd name="T44" fmla="*/ 26 w 3576"/>
                <a:gd name="T45" fmla="*/ 518 h 994"/>
                <a:gd name="T46" fmla="*/ 6 w 3576"/>
                <a:gd name="T47" fmla="*/ 578 h 994"/>
                <a:gd name="T48" fmla="*/ 0 w 3576"/>
                <a:gd name="T49" fmla="*/ 644 h 994"/>
                <a:gd name="T50" fmla="*/ 0 w 3576"/>
                <a:gd name="T51" fmla="*/ 670 h 994"/>
                <a:gd name="T52" fmla="*/ 6 w 3576"/>
                <a:gd name="T53" fmla="*/ 736 h 994"/>
                <a:gd name="T54" fmla="*/ 26 w 3576"/>
                <a:gd name="T55" fmla="*/ 796 h 994"/>
                <a:gd name="T56" fmla="*/ 56 w 3576"/>
                <a:gd name="T57" fmla="*/ 852 h 994"/>
                <a:gd name="T58" fmla="*/ 96 w 3576"/>
                <a:gd name="T59" fmla="*/ 900 h 994"/>
                <a:gd name="T60" fmla="*/ 144 w 3576"/>
                <a:gd name="T61" fmla="*/ 938 h 994"/>
                <a:gd name="T62" fmla="*/ 198 w 3576"/>
                <a:gd name="T63" fmla="*/ 968 h 994"/>
                <a:gd name="T64" fmla="*/ 258 w 3576"/>
                <a:gd name="T65" fmla="*/ 988 h 994"/>
                <a:gd name="T66" fmla="*/ 324 w 3576"/>
                <a:gd name="T67" fmla="*/ 994 h 994"/>
                <a:gd name="T68" fmla="*/ 2050 w 3576"/>
                <a:gd name="T69" fmla="*/ 994 h 994"/>
                <a:gd name="T70" fmla="*/ 2116 w 3576"/>
                <a:gd name="T71" fmla="*/ 988 h 994"/>
                <a:gd name="T72" fmla="*/ 2176 w 3576"/>
                <a:gd name="T73" fmla="*/ 968 h 994"/>
                <a:gd name="T74" fmla="*/ 2232 w 3576"/>
                <a:gd name="T75" fmla="*/ 938 h 994"/>
                <a:gd name="T76" fmla="*/ 2280 w 3576"/>
                <a:gd name="T77" fmla="*/ 900 h 994"/>
                <a:gd name="T78" fmla="*/ 2318 w 3576"/>
                <a:gd name="T79" fmla="*/ 852 h 994"/>
                <a:gd name="T80" fmla="*/ 2348 w 3576"/>
                <a:gd name="T81" fmla="*/ 796 h 994"/>
                <a:gd name="T82" fmla="*/ 2368 w 3576"/>
                <a:gd name="T83" fmla="*/ 736 h 994"/>
                <a:gd name="T84" fmla="*/ 2374 w 3576"/>
                <a:gd name="T85" fmla="*/ 670 h 994"/>
                <a:gd name="T86" fmla="*/ 2374 w 3576"/>
                <a:gd name="T87" fmla="*/ 220 h 994"/>
                <a:gd name="T88" fmla="*/ 2378 w 3576"/>
                <a:gd name="T89" fmla="*/ 186 h 994"/>
                <a:gd name="T90" fmla="*/ 2386 w 3576"/>
                <a:gd name="T91" fmla="*/ 156 h 994"/>
                <a:gd name="T92" fmla="*/ 2402 w 3576"/>
                <a:gd name="T93" fmla="*/ 128 h 994"/>
                <a:gd name="T94" fmla="*/ 2422 w 3576"/>
                <a:gd name="T95" fmla="*/ 104 h 994"/>
                <a:gd name="T96" fmla="*/ 2446 w 3576"/>
                <a:gd name="T97" fmla="*/ 84 h 994"/>
                <a:gd name="T98" fmla="*/ 2474 w 3576"/>
                <a:gd name="T99" fmla="*/ 70 h 994"/>
                <a:gd name="T100" fmla="*/ 2504 w 3576"/>
                <a:gd name="T101" fmla="*/ 60 h 994"/>
                <a:gd name="T102" fmla="*/ 2536 w 3576"/>
                <a:gd name="T103" fmla="*/ 58 h 994"/>
                <a:gd name="T104" fmla="*/ 3576 w 3576"/>
                <a:gd name="T105" fmla="*/ 58 h 9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576" h="994">
                  <a:moveTo>
                    <a:pt x="3576" y="0"/>
                  </a:moveTo>
                  <a:lnTo>
                    <a:pt x="3576" y="0"/>
                  </a:lnTo>
                  <a:lnTo>
                    <a:pt x="2560" y="0"/>
                  </a:lnTo>
                  <a:lnTo>
                    <a:pt x="2560" y="0"/>
                  </a:lnTo>
                  <a:lnTo>
                    <a:pt x="2520" y="2"/>
                  </a:lnTo>
                  <a:lnTo>
                    <a:pt x="2482" y="8"/>
                  </a:lnTo>
                  <a:lnTo>
                    <a:pt x="2450" y="18"/>
                  </a:lnTo>
                  <a:lnTo>
                    <a:pt x="2420" y="32"/>
                  </a:lnTo>
                  <a:lnTo>
                    <a:pt x="2396" y="48"/>
                  </a:lnTo>
                  <a:lnTo>
                    <a:pt x="2374" y="68"/>
                  </a:lnTo>
                  <a:lnTo>
                    <a:pt x="2358" y="90"/>
                  </a:lnTo>
                  <a:lnTo>
                    <a:pt x="2344" y="114"/>
                  </a:lnTo>
                  <a:lnTo>
                    <a:pt x="2344" y="114"/>
                  </a:lnTo>
                  <a:lnTo>
                    <a:pt x="2336" y="134"/>
                  </a:lnTo>
                  <a:lnTo>
                    <a:pt x="2336" y="134"/>
                  </a:lnTo>
                  <a:lnTo>
                    <a:pt x="2324" y="154"/>
                  </a:lnTo>
                  <a:lnTo>
                    <a:pt x="2312" y="172"/>
                  </a:lnTo>
                  <a:lnTo>
                    <a:pt x="2300" y="192"/>
                  </a:lnTo>
                  <a:lnTo>
                    <a:pt x="2286" y="208"/>
                  </a:lnTo>
                  <a:lnTo>
                    <a:pt x="2270" y="224"/>
                  </a:lnTo>
                  <a:lnTo>
                    <a:pt x="2254" y="240"/>
                  </a:lnTo>
                  <a:lnTo>
                    <a:pt x="2236" y="254"/>
                  </a:lnTo>
                  <a:lnTo>
                    <a:pt x="2218" y="268"/>
                  </a:lnTo>
                  <a:lnTo>
                    <a:pt x="2198" y="278"/>
                  </a:lnTo>
                  <a:lnTo>
                    <a:pt x="2178" y="290"/>
                  </a:lnTo>
                  <a:lnTo>
                    <a:pt x="2156" y="298"/>
                  </a:lnTo>
                  <a:lnTo>
                    <a:pt x="2136" y="306"/>
                  </a:lnTo>
                  <a:lnTo>
                    <a:pt x="2112" y="312"/>
                  </a:lnTo>
                  <a:lnTo>
                    <a:pt x="2090" y="316"/>
                  </a:lnTo>
                  <a:lnTo>
                    <a:pt x="2066" y="318"/>
                  </a:lnTo>
                  <a:lnTo>
                    <a:pt x="2042" y="320"/>
                  </a:lnTo>
                  <a:lnTo>
                    <a:pt x="326" y="320"/>
                  </a:lnTo>
                  <a:lnTo>
                    <a:pt x="324" y="320"/>
                  </a:lnTo>
                  <a:lnTo>
                    <a:pt x="324" y="320"/>
                  </a:lnTo>
                  <a:lnTo>
                    <a:pt x="292" y="320"/>
                  </a:lnTo>
                  <a:lnTo>
                    <a:pt x="258" y="326"/>
                  </a:lnTo>
                  <a:lnTo>
                    <a:pt x="228" y="334"/>
                  </a:lnTo>
                  <a:lnTo>
                    <a:pt x="198" y="344"/>
                  </a:lnTo>
                  <a:lnTo>
                    <a:pt x="170" y="358"/>
                  </a:lnTo>
                  <a:lnTo>
                    <a:pt x="144" y="374"/>
                  </a:lnTo>
                  <a:lnTo>
                    <a:pt x="118" y="394"/>
                  </a:lnTo>
                  <a:lnTo>
                    <a:pt x="96" y="414"/>
                  </a:lnTo>
                  <a:lnTo>
                    <a:pt x="74" y="438"/>
                  </a:lnTo>
                  <a:lnTo>
                    <a:pt x="56" y="462"/>
                  </a:lnTo>
                  <a:lnTo>
                    <a:pt x="40" y="488"/>
                  </a:lnTo>
                  <a:lnTo>
                    <a:pt x="26" y="518"/>
                  </a:lnTo>
                  <a:lnTo>
                    <a:pt x="14" y="546"/>
                  </a:lnTo>
                  <a:lnTo>
                    <a:pt x="6" y="578"/>
                  </a:lnTo>
                  <a:lnTo>
                    <a:pt x="2" y="610"/>
                  </a:lnTo>
                  <a:lnTo>
                    <a:pt x="0" y="644"/>
                  </a:lnTo>
                  <a:lnTo>
                    <a:pt x="0" y="670"/>
                  </a:lnTo>
                  <a:lnTo>
                    <a:pt x="0" y="670"/>
                  </a:lnTo>
                  <a:lnTo>
                    <a:pt x="2" y="704"/>
                  </a:lnTo>
                  <a:lnTo>
                    <a:pt x="6" y="736"/>
                  </a:lnTo>
                  <a:lnTo>
                    <a:pt x="14" y="766"/>
                  </a:lnTo>
                  <a:lnTo>
                    <a:pt x="26" y="796"/>
                  </a:lnTo>
                  <a:lnTo>
                    <a:pt x="40" y="824"/>
                  </a:lnTo>
                  <a:lnTo>
                    <a:pt x="56" y="852"/>
                  </a:lnTo>
                  <a:lnTo>
                    <a:pt x="74" y="876"/>
                  </a:lnTo>
                  <a:lnTo>
                    <a:pt x="96" y="900"/>
                  </a:lnTo>
                  <a:lnTo>
                    <a:pt x="118" y="920"/>
                  </a:lnTo>
                  <a:lnTo>
                    <a:pt x="144" y="938"/>
                  </a:lnTo>
                  <a:lnTo>
                    <a:pt x="170" y="956"/>
                  </a:lnTo>
                  <a:lnTo>
                    <a:pt x="198" y="968"/>
                  </a:lnTo>
                  <a:lnTo>
                    <a:pt x="228" y="980"/>
                  </a:lnTo>
                  <a:lnTo>
                    <a:pt x="258" y="988"/>
                  </a:lnTo>
                  <a:lnTo>
                    <a:pt x="292" y="992"/>
                  </a:lnTo>
                  <a:lnTo>
                    <a:pt x="324" y="994"/>
                  </a:lnTo>
                  <a:lnTo>
                    <a:pt x="2050" y="994"/>
                  </a:lnTo>
                  <a:lnTo>
                    <a:pt x="2050" y="994"/>
                  </a:lnTo>
                  <a:lnTo>
                    <a:pt x="2084" y="992"/>
                  </a:lnTo>
                  <a:lnTo>
                    <a:pt x="2116" y="988"/>
                  </a:lnTo>
                  <a:lnTo>
                    <a:pt x="2146" y="980"/>
                  </a:lnTo>
                  <a:lnTo>
                    <a:pt x="2176" y="968"/>
                  </a:lnTo>
                  <a:lnTo>
                    <a:pt x="2204" y="956"/>
                  </a:lnTo>
                  <a:lnTo>
                    <a:pt x="2232" y="938"/>
                  </a:lnTo>
                  <a:lnTo>
                    <a:pt x="2256" y="920"/>
                  </a:lnTo>
                  <a:lnTo>
                    <a:pt x="2280" y="900"/>
                  </a:lnTo>
                  <a:lnTo>
                    <a:pt x="2300" y="876"/>
                  </a:lnTo>
                  <a:lnTo>
                    <a:pt x="2318" y="852"/>
                  </a:lnTo>
                  <a:lnTo>
                    <a:pt x="2334" y="824"/>
                  </a:lnTo>
                  <a:lnTo>
                    <a:pt x="2348" y="796"/>
                  </a:lnTo>
                  <a:lnTo>
                    <a:pt x="2360" y="766"/>
                  </a:lnTo>
                  <a:lnTo>
                    <a:pt x="2368" y="736"/>
                  </a:lnTo>
                  <a:lnTo>
                    <a:pt x="2372" y="704"/>
                  </a:lnTo>
                  <a:lnTo>
                    <a:pt x="2374" y="670"/>
                  </a:lnTo>
                  <a:lnTo>
                    <a:pt x="2374" y="220"/>
                  </a:lnTo>
                  <a:lnTo>
                    <a:pt x="2374" y="220"/>
                  </a:lnTo>
                  <a:lnTo>
                    <a:pt x="2374" y="202"/>
                  </a:lnTo>
                  <a:lnTo>
                    <a:pt x="2378" y="186"/>
                  </a:lnTo>
                  <a:lnTo>
                    <a:pt x="2382" y="172"/>
                  </a:lnTo>
                  <a:lnTo>
                    <a:pt x="2386" y="156"/>
                  </a:lnTo>
                  <a:lnTo>
                    <a:pt x="2394" y="142"/>
                  </a:lnTo>
                  <a:lnTo>
                    <a:pt x="2402" y="128"/>
                  </a:lnTo>
                  <a:lnTo>
                    <a:pt x="2412" y="116"/>
                  </a:lnTo>
                  <a:lnTo>
                    <a:pt x="2422" y="104"/>
                  </a:lnTo>
                  <a:lnTo>
                    <a:pt x="2434" y="94"/>
                  </a:lnTo>
                  <a:lnTo>
                    <a:pt x="2446" y="84"/>
                  </a:lnTo>
                  <a:lnTo>
                    <a:pt x="2458" y="76"/>
                  </a:lnTo>
                  <a:lnTo>
                    <a:pt x="2474" y="70"/>
                  </a:lnTo>
                  <a:lnTo>
                    <a:pt x="2488" y="64"/>
                  </a:lnTo>
                  <a:lnTo>
                    <a:pt x="2504" y="60"/>
                  </a:lnTo>
                  <a:lnTo>
                    <a:pt x="2520" y="58"/>
                  </a:lnTo>
                  <a:lnTo>
                    <a:pt x="2536" y="58"/>
                  </a:lnTo>
                  <a:lnTo>
                    <a:pt x="2536" y="58"/>
                  </a:lnTo>
                  <a:lnTo>
                    <a:pt x="3576" y="58"/>
                  </a:lnTo>
                  <a:lnTo>
                    <a:pt x="3576" y="0"/>
                  </a:lnTo>
                  <a:close/>
                </a:path>
              </a:pathLst>
            </a:custGeom>
            <a:solidFill>
              <a:srgbClr val="F36E21"/>
            </a:solidFill>
            <a:ln w="9525">
              <a:solidFill>
                <a:schemeClr val="bg2"/>
              </a:solidFill>
              <a:round/>
              <a:headEnd/>
              <a:tailEnd/>
            </a:ln>
          </p:spPr>
          <p:txBody>
            <a:bodyPr vert="horz" wrap="square" lIns="80682" tIns="40341" rIns="80682" bIns="40341" numCol="1" anchor="t" anchorCtr="0" compatLnSpc="1">
              <a:prstTxWarp prst="textNoShape">
                <a:avLst/>
              </a:prstTxWarp>
            </a:bodyPr>
            <a:lstStyle/>
            <a:p>
              <a:pPr defTabSz="899010"/>
              <a:endParaRPr lang="en-GB" sz="1235" dirty="0">
                <a:solidFill>
                  <a:srgbClr val="000000"/>
                </a:solidFill>
                <a:latin typeface="Arial"/>
              </a:endParaRPr>
            </a:p>
          </p:txBody>
        </p:sp>
        <p:sp>
          <p:nvSpPr>
            <p:cNvPr id="65" name="Freeform 29"/>
            <p:cNvSpPr>
              <a:spLocks/>
            </p:cNvSpPr>
            <p:nvPr/>
          </p:nvSpPr>
          <p:spPr bwMode="auto">
            <a:xfrm>
              <a:off x="4778375" y="2781428"/>
              <a:ext cx="5676900" cy="1469947"/>
            </a:xfrm>
            <a:custGeom>
              <a:avLst/>
              <a:gdLst>
                <a:gd name="T0" fmla="*/ 3576 w 3576"/>
                <a:gd name="T1" fmla="*/ 992 h 992"/>
                <a:gd name="T2" fmla="*/ 2560 w 3576"/>
                <a:gd name="T3" fmla="*/ 992 h 992"/>
                <a:gd name="T4" fmla="*/ 2482 w 3576"/>
                <a:gd name="T5" fmla="*/ 984 h 992"/>
                <a:gd name="T6" fmla="*/ 2420 w 3576"/>
                <a:gd name="T7" fmla="*/ 962 h 992"/>
                <a:gd name="T8" fmla="*/ 2374 w 3576"/>
                <a:gd name="T9" fmla="*/ 926 h 992"/>
                <a:gd name="T10" fmla="*/ 2344 w 3576"/>
                <a:gd name="T11" fmla="*/ 880 h 992"/>
                <a:gd name="T12" fmla="*/ 2336 w 3576"/>
                <a:gd name="T13" fmla="*/ 860 h 992"/>
                <a:gd name="T14" fmla="*/ 2324 w 3576"/>
                <a:gd name="T15" fmla="*/ 840 h 992"/>
                <a:gd name="T16" fmla="*/ 2300 w 3576"/>
                <a:gd name="T17" fmla="*/ 802 h 992"/>
                <a:gd name="T18" fmla="*/ 2270 w 3576"/>
                <a:gd name="T19" fmla="*/ 768 h 992"/>
                <a:gd name="T20" fmla="*/ 2236 w 3576"/>
                <a:gd name="T21" fmla="*/ 738 h 992"/>
                <a:gd name="T22" fmla="*/ 2198 w 3576"/>
                <a:gd name="T23" fmla="*/ 714 h 992"/>
                <a:gd name="T24" fmla="*/ 2156 w 3576"/>
                <a:gd name="T25" fmla="*/ 696 h 992"/>
                <a:gd name="T26" fmla="*/ 2112 w 3576"/>
                <a:gd name="T27" fmla="*/ 682 h 992"/>
                <a:gd name="T28" fmla="*/ 2066 w 3576"/>
                <a:gd name="T29" fmla="*/ 676 h 992"/>
                <a:gd name="T30" fmla="*/ 324 w 3576"/>
                <a:gd name="T31" fmla="*/ 674 h 992"/>
                <a:gd name="T32" fmla="*/ 292 w 3576"/>
                <a:gd name="T33" fmla="*/ 672 h 992"/>
                <a:gd name="T34" fmla="*/ 228 w 3576"/>
                <a:gd name="T35" fmla="*/ 660 h 992"/>
                <a:gd name="T36" fmla="*/ 170 w 3576"/>
                <a:gd name="T37" fmla="*/ 636 h 992"/>
                <a:gd name="T38" fmla="*/ 118 w 3576"/>
                <a:gd name="T39" fmla="*/ 600 h 992"/>
                <a:gd name="T40" fmla="*/ 74 w 3576"/>
                <a:gd name="T41" fmla="*/ 556 h 992"/>
                <a:gd name="T42" fmla="*/ 40 w 3576"/>
                <a:gd name="T43" fmla="*/ 504 h 992"/>
                <a:gd name="T44" fmla="*/ 14 w 3576"/>
                <a:gd name="T45" fmla="*/ 446 h 992"/>
                <a:gd name="T46" fmla="*/ 2 w 3576"/>
                <a:gd name="T47" fmla="*/ 384 h 992"/>
                <a:gd name="T48" fmla="*/ 0 w 3576"/>
                <a:gd name="T49" fmla="*/ 324 h 992"/>
                <a:gd name="T50" fmla="*/ 2 w 3576"/>
                <a:gd name="T51" fmla="*/ 290 h 992"/>
                <a:gd name="T52" fmla="*/ 14 w 3576"/>
                <a:gd name="T53" fmla="*/ 226 h 992"/>
                <a:gd name="T54" fmla="*/ 40 w 3576"/>
                <a:gd name="T55" fmla="*/ 168 h 992"/>
                <a:gd name="T56" fmla="*/ 74 w 3576"/>
                <a:gd name="T57" fmla="*/ 116 h 992"/>
                <a:gd name="T58" fmla="*/ 118 w 3576"/>
                <a:gd name="T59" fmla="*/ 74 h 992"/>
                <a:gd name="T60" fmla="*/ 170 w 3576"/>
                <a:gd name="T61" fmla="*/ 38 h 992"/>
                <a:gd name="T62" fmla="*/ 228 w 3576"/>
                <a:gd name="T63" fmla="*/ 14 h 992"/>
                <a:gd name="T64" fmla="*/ 292 w 3576"/>
                <a:gd name="T65" fmla="*/ 0 h 992"/>
                <a:gd name="T66" fmla="*/ 2050 w 3576"/>
                <a:gd name="T67" fmla="*/ 0 h 992"/>
                <a:gd name="T68" fmla="*/ 2084 w 3576"/>
                <a:gd name="T69" fmla="*/ 0 h 992"/>
                <a:gd name="T70" fmla="*/ 2146 w 3576"/>
                <a:gd name="T71" fmla="*/ 14 h 992"/>
                <a:gd name="T72" fmla="*/ 2204 w 3576"/>
                <a:gd name="T73" fmla="*/ 38 h 992"/>
                <a:gd name="T74" fmla="*/ 2256 w 3576"/>
                <a:gd name="T75" fmla="*/ 74 h 992"/>
                <a:gd name="T76" fmla="*/ 2300 w 3576"/>
                <a:gd name="T77" fmla="*/ 116 h 992"/>
                <a:gd name="T78" fmla="*/ 2334 w 3576"/>
                <a:gd name="T79" fmla="*/ 168 h 992"/>
                <a:gd name="T80" fmla="*/ 2360 w 3576"/>
                <a:gd name="T81" fmla="*/ 226 h 992"/>
                <a:gd name="T82" fmla="*/ 2372 w 3576"/>
                <a:gd name="T83" fmla="*/ 290 h 992"/>
                <a:gd name="T84" fmla="*/ 2374 w 3576"/>
                <a:gd name="T85" fmla="*/ 774 h 992"/>
                <a:gd name="T86" fmla="*/ 2374 w 3576"/>
                <a:gd name="T87" fmla="*/ 790 h 992"/>
                <a:gd name="T88" fmla="*/ 2382 w 3576"/>
                <a:gd name="T89" fmla="*/ 822 h 992"/>
                <a:gd name="T90" fmla="*/ 2394 w 3576"/>
                <a:gd name="T91" fmla="*/ 852 h 992"/>
                <a:gd name="T92" fmla="*/ 2412 w 3576"/>
                <a:gd name="T93" fmla="*/ 878 h 992"/>
                <a:gd name="T94" fmla="*/ 2434 w 3576"/>
                <a:gd name="T95" fmla="*/ 898 h 992"/>
                <a:gd name="T96" fmla="*/ 2458 w 3576"/>
                <a:gd name="T97" fmla="*/ 916 h 992"/>
                <a:gd name="T98" fmla="*/ 2488 w 3576"/>
                <a:gd name="T99" fmla="*/ 928 h 992"/>
                <a:gd name="T100" fmla="*/ 2520 w 3576"/>
                <a:gd name="T101" fmla="*/ 936 h 992"/>
                <a:gd name="T102" fmla="*/ 2536 w 3576"/>
                <a:gd name="T103" fmla="*/ 936 h 992"/>
                <a:gd name="T104" fmla="*/ 3576 w 3576"/>
                <a:gd name="T105" fmla="*/ 992 h 9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576" h="992">
                  <a:moveTo>
                    <a:pt x="3576" y="992"/>
                  </a:moveTo>
                  <a:lnTo>
                    <a:pt x="3576" y="992"/>
                  </a:lnTo>
                  <a:lnTo>
                    <a:pt x="2560" y="992"/>
                  </a:lnTo>
                  <a:lnTo>
                    <a:pt x="2560" y="992"/>
                  </a:lnTo>
                  <a:lnTo>
                    <a:pt x="2520" y="990"/>
                  </a:lnTo>
                  <a:lnTo>
                    <a:pt x="2482" y="984"/>
                  </a:lnTo>
                  <a:lnTo>
                    <a:pt x="2450" y="974"/>
                  </a:lnTo>
                  <a:lnTo>
                    <a:pt x="2420" y="962"/>
                  </a:lnTo>
                  <a:lnTo>
                    <a:pt x="2396" y="946"/>
                  </a:lnTo>
                  <a:lnTo>
                    <a:pt x="2374" y="926"/>
                  </a:lnTo>
                  <a:lnTo>
                    <a:pt x="2358" y="904"/>
                  </a:lnTo>
                  <a:lnTo>
                    <a:pt x="2344" y="880"/>
                  </a:lnTo>
                  <a:lnTo>
                    <a:pt x="2344" y="880"/>
                  </a:lnTo>
                  <a:lnTo>
                    <a:pt x="2336" y="860"/>
                  </a:lnTo>
                  <a:lnTo>
                    <a:pt x="2336" y="860"/>
                  </a:lnTo>
                  <a:lnTo>
                    <a:pt x="2324" y="840"/>
                  </a:lnTo>
                  <a:lnTo>
                    <a:pt x="2312" y="820"/>
                  </a:lnTo>
                  <a:lnTo>
                    <a:pt x="2300" y="802"/>
                  </a:lnTo>
                  <a:lnTo>
                    <a:pt x="2286" y="784"/>
                  </a:lnTo>
                  <a:lnTo>
                    <a:pt x="2270" y="768"/>
                  </a:lnTo>
                  <a:lnTo>
                    <a:pt x="2254" y="754"/>
                  </a:lnTo>
                  <a:lnTo>
                    <a:pt x="2236" y="738"/>
                  </a:lnTo>
                  <a:lnTo>
                    <a:pt x="2218" y="726"/>
                  </a:lnTo>
                  <a:lnTo>
                    <a:pt x="2198" y="714"/>
                  </a:lnTo>
                  <a:lnTo>
                    <a:pt x="2178" y="704"/>
                  </a:lnTo>
                  <a:lnTo>
                    <a:pt x="2156" y="696"/>
                  </a:lnTo>
                  <a:lnTo>
                    <a:pt x="2136" y="688"/>
                  </a:lnTo>
                  <a:lnTo>
                    <a:pt x="2112" y="682"/>
                  </a:lnTo>
                  <a:lnTo>
                    <a:pt x="2090" y="678"/>
                  </a:lnTo>
                  <a:lnTo>
                    <a:pt x="2066" y="676"/>
                  </a:lnTo>
                  <a:lnTo>
                    <a:pt x="2042" y="674"/>
                  </a:lnTo>
                  <a:lnTo>
                    <a:pt x="324" y="674"/>
                  </a:lnTo>
                  <a:lnTo>
                    <a:pt x="324" y="674"/>
                  </a:lnTo>
                  <a:lnTo>
                    <a:pt x="292" y="672"/>
                  </a:lnTo>
                  <a:lnTo>
                    <a:pt x="258" y="668"/>
                  </a:lnTo>
                  <a:lnTo>
                    <a:pt x="228" y="660"/>
                  </a:lnTo>
                  <a:lnTo>
                    <a:pt x="198" y="648"/>
                  </a:lnTo>
                  <a:lnTo>
                    <a:pt x="170" y="636"/>
                  </a:lnTo>
                  <a:lnTo>
                    <a:pt x="144" y="618"/>
                  </a:lnTo>
                  <a:lnTo>
                    <a:pt x="118" y="600"/>
                  </a:lnTo>
                  <a:lnTo>
                    <a:pt x="96" y="580"/>
                  </a:lnTo>
                  <a:lnTo>
                    <a:pt x="74" y="556"/>
                  </a:lnTo>
                  <a:lnTo>
                    <a:pt x="56" y="532"/>
                  </a:lnTo>
                  <a:lnTo>
                    <a:pt x="40" y="504"/>
                  </a:lnTo>
                  <a:lnTo>
                    <a:pt x="26" y="476"/>
                  </a:lnTo>
                  <a:lnTo>
                    <a:pt x="14" y="446"/>
                  </a:lnTo>
                  <a:lnTo>
                    <a:pt x="6" y="416"/>
                  </a:lnTo>
                  <a:lnTo>
                    <a:pt x="2" y="384"/>
                  </a:lnTo>
                  <a:lnTo>
                    <a:pt x="0" y="350"/>
                  </a:lnTo>
                  <a:lnTo>
                    <a:pt x="0" y="324"/>
                  </a:lnTo>
                  <a:lnTo>
                    <a:pt x="0" y="324"/>
                  </a:lnTo>
                  <a:lnTo>
                    <a:pt x="2" y="290"/>
                  </a:lnTo>
                  <a:lnTo>
                    <a:pt x="6" y="258"/>
                  </a:lnTo>
                  <a:lnTo>
                    <a:pt x="14" y="226"/>
                  </a:lnTo>
                  <a:lnTo>
                    <a:pt x="26" y="198"/>
                  </a:lnTo>
                  <a:lnTo>
                    <a:pt x="40" y="168"/>
                  </a:lnTo>
                  <a:lnTo>
                    <a:pt x="56" y="142"/>
                  </a:lnTo>
                  <a:lnTo>
                    <a:pt x="74" y="116"/>
                  </a:lnTo>
                  <a:lnTo>
                    <a:pt x="96" y="94"/>
                  </a:lnTo>
                  <a:lnTo>
                    <a:pt x="118" y="74"/>
                  </a:lnTo>
                  <a:lnTo>
                    <a:pt x="144" y="54"/>
                  </a:lnTo>
                  <a:lnTo>
                    <a:pt x="170" y="38"/>
                  </a:lnTo>
                  <a:lnTo>
                    <a:pt x="198" y="24"/>
                  </a:lnTo>
                  <a:lnTo>
                    <a:pt x="228" y="14"/>
                  </a:lnTo>
                  <a:lnTo>
                    <a:pt x="258" y="6"/>
                  </a:lnTo>
                  <a:lnTo>
                    <a:pt x="292" y="0"/>
                  </a:lnTo>
                  <a:lnTo>
                    <a:pt x="324" y="0"/>
                  </a:lnTo>
                  <a:lnTo>
                    <a:pt x="2050" y="0"/>
                  </a:lnTo>
                  <a:lnTo>
                    <a:pt x="2050" y="0"/>
                  </a:lnTo>
                  <a:lnTo>
                    <a:pt x="2084" y="0"/>
                  </a:lnTo>
                  <a:lnTo>
                    <a:pt x="2116" y="6"/>
                  </a:lnTo>
                  <a:lnTo>
                    <a:pt x="2146" y="14"/>
                  </a:lnTo>
                  <a:lnTo>
                    <a:pt x="2176" y="24"/>
                  </a:lnTo>
                  <a:lnTo>
                    <a:pt x="2204" y="38"/>
                  </a:lnTo>
                  <a:lnTo>
                    <a:pt x="2232" y="54"/>
                  </a:lnTo>
                  <a:lnTo>
                    <a:pt x="2256" y="74"/>
                  </a:lnTo>
                  <a:lnTo>
                    <a:pt x="2280" y="94"/>
                  </a:lnTo>
                  <a:lnTo>
                    <a:pt x="2300" y="116"/>
                  </a:lnTo>
                  <a:lnTo>
                    <a:pt x="2318" y="142"/>
                  </a:lnTo>
                  <a:lnTo>
                    <a:pt x="2334" y="168"/>
                  </a:lnTo>
                  <a:lnTo>
                    <a:pt x="2348" y="198"/>
                  </a:lnTo>
                  <a:lnTo>
                    <a:pt x="2360" y="226"/>
                  </a:lnTo>
                  <a:lnTo>
                    <a:pt x="2368" y="258"/>
                  </a:lnTo>
                  <a:lnTo>
                    <a:pt x="2372" y="290"/>
                  </a:lnTo>
                  <a:lnTo>
                    <a:pt x="2374" y="324"/>
                  </a:lnTo>
                  <a:lnTo>
                    <a:pt x="2374" y="774"/>
                  </a:lnTo>
                  <a:lnTo>
                    <a:pt x="2374" y="774"/>
                  </a:lnTo>
                  <a:lnTo>
                    <a:pt x="2374" y="790"/>
                  </a:lnTo>
                  <a:lnTo>
                    <a:pt x="2378" y="806"/>
                  </a:lnTo>
                  <a:lnTo>
                    <a:pt x="2382" y="822"/>
                  </a:lnTo>
                  <a:lnTo>
                    <a:pt x="2386" y="838"/>
                  </a:lnTo>
                  <a:lnTo>
                    <a:pt x="2394" y="852"/>
                  </a:lnTo>
                  <a:lnTo>
                    <a:pt x="2402" y="864"/>
                  </a:lnTo>
                  <a:lnTo>
                    <a:pt x="2412" y="878"/>
                  </a:lnTo>
                  <a:lnTo>
                    <a:pt x="2422" y="888"/>
                  </a:lnTo>
                  <a:lnTo>
                    <a:pt x="2434" y="898"/>
                  </a:lnTo>
                  <a:lnTo>
                    <a:pt x="2446" y="908"/>
                  </a:lnTo>
                  <a:lnTo>
                    <a:pt x="2458" y="916"/>
                  </a:lnTo>
                  <a:lnTo>
                    <a:pt x="2474" y="924"/>
                  </a:lnTo>
                  <a:lnTo>
                    <a:pt x="2488" y="928"/>
                  </a:lnTo>
                  <a:lnTo>
                    <a:pt x="2504" y="932"/>
                  </a:lnTo>
                  <a:lnTo>
                    <a:pt x="2520" y="936"/>
                  </a:lnTo>
                  <a:lnTo>
                    <a:pt x="2536" y="936"/>
                  </a:lnTo>
                  <a:lnTo>
                    <a:pt x="2536" y="936"/>
                  </a:lnTo>
                  <a:lnTo>
                    <a:pt x="3576" y="936"/>
                  </a:lnTo>
                  <a:lnTo>
                    <a:pt x="3576" y="992"/>
                  </a:lnTo>
                  <a:close/>
                </a:path>
              </a:pathLst>
            </a:custGeom>
            <a:solidFill>
              <a:srgbClr val="B82234"/>
            </a:solidFill>
            <a:ln w="9525">
              <a:solidFill>
                <a:schemeClr val="bg2"/>
              </a:solidFill>
              <a:round/>
              <a:headEnd/>
              <a:tailEnd/>
            </a:ln>
          </p:spPr>
          <p:txBody>
            <a:bodyPr vert="horz" wrap="square" lIns="80682" tIns="40341" rIns="80682" bIns="40341" numCol="1" anchor="t" anchorCtr="0" compatLnSpc="1">
              <a:prstTxWarp prst="textNoShape">
                <a:avLst/>
              </a:prstTxWarp>
            </a:bodyPr>
            <a:lstStyle/>
            <a:p>
              <a:pPr defTabSz="899010"/>
              <a:endParaRPr lang="en-GB" sz="1235" dirty="0">
                <a:solidFill>
                  <a:srgbClr val="000000"/>
                </a:solidFill>
                <a:latin typeface="Arial"/>
              </a:endParaRPr>
            </a:p>
          </p:txBody>
        </p:sp>
        <p:sp>
          <p:nvSpPr>
            <p:cNvPr id="64" name="Freeform 21"/>
            <p:cNvSpPr>
              <a:spLocks/>
            </p:cNvSpPr>
            <p:nvPr/>
          </p:nvSpPr>
          <p:spPr bwMode="auto">
            <a:xfrm>
              <a:off x="4778375" y="3627438"/>
              <a:ext cx="5676900" cy="1385950"/>
            </a:xfrm>
            <a:custGeom>
              <a:avLst/>
              <a:gdLst>
                <a:gd name="T0" fmla="*/ 3576 w 3576"/>
                <a:gd name="T1" fmla="*/ 378 h 698"/>
                <a:gd name="T2" fmla="*/ 2560 w 3576"/>
                <a:gd name="T3" fmla="*/ 378 h 698"/>
                <a:gd name="T4" fmla="*/ 2482 w 3576"/>
                <a:gd name="T5" fmla="*/ 386 h 698"/>
                <a:gd name="T6" fmla="*/ 2420 w 3576"/>
                <a:gd name="T7" fmla="*/ 410 h 698"/>
                <a:gd name="T8" fmla="*/ 2374 w 3576"/>
                <a:gd name="T9" fmla="*/ 446 h 698"/>
                <a:gd name="T10" fmla="*/ 2344 w 3576"/>
                <a:gd name="T11" fmla="*/ 492 h 698"/>
                <a:gd name="T12" fmla="*/ 2336 w 3576"/>
                <a:gd name="T13" fmla="*/ 512 h 698"/>
                <a:gd name="T14" fmla="*/ 2324 w 3576"/>
                <a:gd name="T15" fmla="*/ 532 h 698"/>
                <a:gd name="T16" fmla="*/ 2300 w 3576"/>
                <a:gd name="T17" fmla="*/ 570 h 698"/>
                <a:gd name="T18" fmla="*/ 2270 w 3576"/>
                <a:gd name="T19" fmla="*/ 602 h 698"/>
                <a:gd name="T20" fmla="*/ 2236 w 3576"/>
                <a:gd name="T21" fmla="*/ 632 h 698"/>
                <a:gd name="T22" fmla="*/ 2198 w 3576"/>
                <a:gd name="T23" fmla="*/ 656 h 698"/>
                <a:gd name="T24" fmla="*/ 2156 w 3576"/>
                <a:gd name="T25" fmla="*/ 676 h 698"/>
                <a:gd name="T26" fmla="*/ 2112 w 3576"/>
                <a:gd name="T27" fmla="*/ 690 h 698"/>
                <a:gd name="T28" fmla="*/ 2066 w 3576"/>
                <a:gd name="T29" fmla="*/ 696 h 698"/>
                <a:gd name="T30" fmla="*/ 2042 w 3576"/>
                <a:gd name="T31" fmla="*/ 698 h 698"/>
                <a:gd name="T32" fmla="*/ 324 w 3576"/>
                <a:gd name="T33" fmla="*/ 698 h 698"/>
                <a:gd name="T34" fmla="*/ 258 w 3576"/>
                <a:gd name="T35" fmla="*/ 690 h 698"/>
                <a:gd name="T36" fmla="*/ 198 w 3576"/>
                <a:gd name="T37" fmla="*/ 672 h 698"/>
                <a:gd name="T38" fmla="*/ 144 w 3576"/>
                <a:gd name="T39" fmla="*/ 642 h 698"/>
                <a:gd name="T40" fmla="*/ 96 w 3576"/>
                <a:gd name="T41" fmla="*/ 602 h 698"/>
                <a:gd name="T42" fmla="*/ 56 w 3576"/>
                <a:gd name="T43" fmla="*/ 554 h 698"/>
                <a:gd name="T44" fmla="*/ 26 w 3576"/>
                <a:gd name="T45" fmla="*/ 500 h 698"/>
                <a:gd name="T46" fmla="*/ 6 w 3576"/>
                <a:gd name="T47" fmla="*/ 438 h 698"/>
                <a:gd name="T48" fmla="*/ 0 w 3576"/>
                <a:gd name="T49" fmla="*/ 372 h 698"/>
                <a:gd name="T50" fmla="*/ 0 w 3576"/>
                <a:gd name="T51" fmla="*/ 324 h 698"/>
                <a:gd name="T52" fmla="*/ 6 w 3576"/>
                <a:gd name="T53" fmla="*/ 258 h 698"/>
                <a:gd name="T54" fmla="*/ 26 w 3576"/>
                <a:gd name="T55" fmla="*/ 198 h 698"/>
                <a:gd name="T56" fmla="*/ 56 w 3576"/>
                <a:gd name="T57" fmla="*/ 144 h 698"/>
                <a:gd name="T58" fmla="*/ 96 w 3576"/>
                <a:gd name="T59" fmla="*/ 96 h 698"/>
                <a:gd name="T60" fmla="*/ 144 w 3576"/>
                <a:gd name="T61" fmla="*/ 56 h 698"/>
                <a:gd name="T62" fmla="*/ 198 w 3576"/>
                <a:gd name="T63" fmla="*/ 26 h 698"/>
                <a:gd name="T64" fmla="*/ 258 w 3576"/>
                <a:gd name="T65" fmla="*/ 6 h 698"/>
                <a:gd name="T66" fmla="*/ 324 w 3576"/>
                <a:gd name="T67" fmla="*/ 0 h 698"/>
                <a:gd name="T68" fmla="*/ 2042 w 3576"/>
                <a:gd name="T69" fmla="*/ 0 h 698"/>
                <a:gd name="T70" fmla="*/ 2066 w 3576"/>
                <a:gd name="T71" fmla="*/ 2 h 698"/>
                <a:gd name="T72" fmla="*/ 2112 w 3576"/>
                <a:gd name="T73" fmla="*/ 8 h 698"/>
                <a:gd name="T74" fmla="*/ 2156 w 3576"/>
                <a:gd name="T75" fmla="*/ 22 h 698"/>
                <a:gd name="T76" fmla="*/ 2198 w 3576"/>
                <a:gd name="T77" fmla="*/ 40 h 698"/>
                <a:gd name="T78" fmla="*/ 2236 w 3576"/>
                <a:gd name="T79" fmla="*/ 64 h 698"/>
                <a:gd name="T80" fmla="*/ 2270 w 3576"/>
                <a:gd name="T81" fmla="*/ 94 h 698"/>
                <a:gd name="T82" fmla="*/ 2300 w 3576"/>
                <a:gd name="T83" fmla="*/ 128 h 698"/>
                <a:gd name="T84" fmla="*/ 2324 w 3576"/>
                <a:gd name="T85" fmla="*/ 166 h 698"/>
                <a:gd name="T86" fmla="*/ 2336 w 3576"/>
                <a:gd name="T87" fmla="*/ 186 h 698"/>
                <a:gd name="T88" fmla="*/ 2344 w 3576"/>
                <a:gd name="T89" fmla="*/ 206 h 698"/>
                <a:gd name="T90" fmla="*/ 2374 w 3576"/>
                <a:gd name="T91" fmla="*/ 252 h 698"/>
                <a:gd name="T92" fmla="*/ 2420 w 3576"/>
                <a:gd name="T93" fmla="*/ 288 h 698"/>
                <a:gd name="T94" fmla="*/ 2482 w 3576"/>
                <a:gd name="T95" fmla="*/ 310 h 698"/>
                <a:gd name="T96" fmla="*/ 2560 w 3576"/>
                <a:gd name="T97" fmla="*/ 318 h 698"/>
                <a:gd name="T98" fmla="*/ 3576 w 3576"/>
                <a:gd name="T99" fmla="*/ 318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3576" h="698">
                  <a:moveTo>
                    <a:pt x="3576" y="378"/>
                  </a:moveTo>
                  <a:lnTo>
                    <a:pt x="3576" y="378"/>
                  </a:lnTo>
                  <a:lnTo>
                    <a:pt x="2560" y="378"/>
                  </a:lnTo>
                  <a:lnTo>
                    <a:pt x="2560" y="378"/>
                  </a:lnTo>
                  <a:lnTo>
                    <a:pt x="2520" y="380"/>
                  </a:lnTo>
                  <a:lnTo>
                    <a:pt x="2482" y="386"/>
                  </a:lnTo>
                  <a:lnTo>
                    <a:pt x="2450" y="396"/>
                  </a:lnTo>
                  <a:lnTo>
                    <a:pt x="2420" y="410"/>
                  </a:lnTo>
                  <a:lnTo>
                    <a:pt x="2396" y="426"/>
                  </a:lnTo>
                  <a:lnTo>
                    <a:pt x="2374" y="446"/>
                  </a:lnTo>
                  <a:lnTo>
                    <a:pt x="2358" y="468"/>
                  </a:lnTo>
                  <a:lnTo>
                    <a:pt x="2344" y="492"/>
                  </a:lnTo>
                  <a:lnTo>
                    <a:pt x="2344" y="492"/>
                  </a:lnTo>
                  <a:lnTo>
                    <a:pt x="2336" y="512"/>
                  </a:lnTo>
                  <a:lnTo>
                    <a:pt x="2336" y="512"/>
                  </a:lnTo>
                  <a:lnTo>
                    <a:pt x="2324" y="532"/>
                  </a:lnTo>
                  <a:lnTo>
                    <a:pt x="2312" y="550"/>
                  </a:lnTo>
                  <a:lnTo>
                    <a:pt x="2300" y="570"/>
                  </a:lnTo>
                  <a:lnTo>
                    <a:pt x="2286" y="586"/>
                  </a:lnTo>
                  <a:lnTo>
                    <a:pt x="2270" y="602"/>
                  </a:lnTo>
                  <a:lnTo>
                    <a:pt x="2254" y="618"/>
                  </a:lnTo>
                  <a:lnTo>
                    <a:pt x="2236" y="632"/>
                  </a:lnTo>
                  <a:lnTo>
                    <a:pt x="2218" y="646"/>
                  </a:lnTo>
                  <a:lnTo>
                    <a:pt x="2198" y="656"/>
                  </a:lnTo>
                  <a:lnTo>
                    <a:pt x="2178" y="668"/>
                  </a:lnTo>
                  <a:lnTo>
                    <a:pt x="2156" y="676"/>
                  </a:lnTo>
                  <a:lnTo>
                    <a:pt x="2136" y="684"/>
                  </a:lnTo>
                  <a:lnTo>
                    <a:pt x="2112" y="690"/>
                  </a:lnTo>
                  <a:lnTo>
                    <a:pt x="2090" y="694"/>
                  </a:lnTo>
                  <a:lnTo>
                    <a:pt x="2066" y="696"/>
                  </a:lnTo>
                  <a:lnTo>
                    <a:pt x="2042" y="698"/>
                  </a:lnTo>
                  <a:lnTo>
                    <a:pt x="2042" y="698"/>
                  </a:lnTo>
                  <a:lnTo>
                    <a:pt x="324" y="698"/>
                  </a:lnTo>
                  <a:lnTo>
                    <a:pt x="324" y="698"/>
                  </a:lnTo>
                  <a:lnTo>
                    <a:pt x="292" y="696"/>
                  </a:lnTo>
                  <a:lnTo>
                    <a:pt x="258" y="690"/>
                  </a:lnTo>
                  <a:lnTo>
                    <a:pt x="228" y="682"/>
                  </a:lnTo>
                  <a:lnTo>
                    <a:pt x="198" y="672"/>
                  </a:lnTo>
                  <a:lnTo>
                    <a:pt x="170" y="658"/>
                  </a:lnTo>
                  <a:lnTo>
                    <a:pt x="144" y="642"/>
                  </a:lnTo>
                  <a:lnTo>
                    <a:pt x="118" y="624"/>
                  </a:lnTo>
                  <a:lnTo>
                    <a:pt x="96" y="602"/>
                  </a:lnTo>
                  <a:lnTo>
                    <a:pt x="74" y="580"/>
                  </a:lnTo>
                  <a:lnTo>
                    <a:pt x="56" y="554"/>
                  </a:lnTo>
                  <a:lnTo>
                    <a:pt x="40" y="528"/>
                  </a:lnTo>
                  <a:lnTo>
                    <a:pt x="26" y="500"/>
                  </a:lnTo>
                  <a:lnTo>
                    <a:pt x="14" y="470"/>
                  </a:lnTo>
                  <a:lnTo>
                    <a:pt x="6" y="438"/>
                  </a:lnTo>
                  <a:lnTo>
                    <a:pt x="2" y="406"/>
                  </a:lnTo>
                  <a:lnTo>
                    <a:pt x="0" y="372"/>
                  </a:lnTo>
                  <a:lnTo>
                    <a:pt x="0" y="324"/>
                  </a:lnTo>
                  <a:lnTo>
                    <a:pt x="0" y="324"/>
                  </a:lnTo>
                  <a:lnTo>
                    <a:pt x="2" y="292"/>
                  </a:lnTo>
                  <a:lnTo>
                    <a:pt x="6" y="258"/>
                  </a:lnTo>
                  <a:lnTo>
                    <a:pt x="14" y="228"/>
                  </a:lnTo>
                  <a:lnTo>
                    <a:pt x="26" y="198"/>
                  </a:lnTo>
                  <a:lnTo>
                    <a:pt x="40" y="170"/>
                  </a:lnTo>
                  <a:lnTo>
                    <a:pt x="56" y="144"/>
                  </a:lnTo>
                  <a:lnTo>
                    <a:pt x="74" y="118"/>
                  </a:lnTo>
                  <a:lnTo>
                    <a:pt x="96" y="96"/>
                  </a:lnTo>
                  <a:lnTo>
                    <a:pt x="118" y="74"/>
                  </a:lnTo>
                  <a:lnTo>
                    <a:pt x="144" y="56"/>
                  </a:lnTo>
                  <a:lnTo>
                    <a:pt x="170" y="40"/>
                  </a:lnTo>
                  <a:lnTo>
                    <a:pt x="198" y="26"/>
                  </a:lnTo>
                  <a:lnTo>
                    <a:pt x="228" y="14"/>
                  </a:lnTo>
                  <a:lnTo>
                    <a:pt x="258" y="6"/>
                  </a:lnTo>
                  <a:lnTo>
                    <a:pt x="292" y="2"/>
                  </a:lnTo>
                  <a:lnTo>
                    <a:pt x="324" y="0"/>
                  </a:lnTo>
                  <a:lnTo>
                    <a:pt x="324" y="0"/>
                  </a:lnTo>
                  <a:lnTo>
                    <a:pt x="2042" y="0"/>
                  </a:lnTo>
                  <a:lnTo>
                    <a:pt x="2042" y="0"/>
                  </a:lnTo>
                  <a:lnTo>
                    <a:pt x="2066" y="2"/>
                  </a:lnTo>
                  <a:lnTo>
                    <a:pt x="2090" y="4"/>
                  </a:lnTo>
                  <a:lnTo>
                    <a:pt x="2112" y="8"/>
                  </a:lnTo>
                  <a:lnTo>
                    <a:pt x="2136" y="14"/>
                  </a:lnTo>
                  <a:lnTo>
                    <a:pt x="2156" y="22"/>
                  </a:lnTo>
                  <a:lnTo>
                    <a:pt x="2178" y="30"/>
                  </a:lnTo>
                  <a:lnTo>
                    <a:pt x="2198" y="40"/>
                  </a:lnTo>
                  <a:lnTo>
                    <a:pt x="2218" y="52"/>
                  </a:lnTo>
                  <a:lnTo>
                    <a:pt x="2236" y="64"/>
                  </a:lnTo>
                  <a:lnTo>
                    <a:pt x="2254" y="80"/>
                  </a:lnTo>
                  <a:lnTo>
                    <a:pt x="2270" y="94"/>
                  </a:lnTo>
                  <a:lnTo>
                    <a:pt x="2286" y="110"/>
                  </a:lnTo>
                  <a:lnTo>
                    <a:pt x="2300" y="128"/>
                  </a:lnTo>
                  <a:lnTo>
                    <a:pt x="2312" y="146"/>
                  </a:lnTo>
                  <a:lnTo>
                    <a:pt x="2324" y="166"/>
                  </a:lnTo>
                  <a:lnTo>
                    <a:pt x="2336" y="186"/>
                  </a:lnTo>
                  <a:lnTo>
                    <a:pt x="2336" y="186"/>
                  </a:lnTo>
                  <a:lnTo>
                    <a:pt x="2344" y="206"/>
                  </a:lnTo>
                  <a:lnTo>
                    <a:pt x="2344" y="206"/>
                  </a:lnTo>
                  <a:lnTo>
                    <a:pt x="2358" y="230"/>
                  </a:lnTo>
                  <a:lnTo>
                    <a:pt x="2374" y="252"/>
                  </a:lnTo>
                  <a:lnTo>
                    <a:pt x="2396" y="272"/>
                  </a:lnTo>
                  <a:lnTo>
                    <a:pt x="2420" y="288"/>
                  </a:lnTo>
                  <a:lnTo>
                    <a:pt x="2450" y="300"/>
                  </a:lnTo>
                  <a:lnTo>
                    <a:pt x="2482" y="310"/>
                  </a:lnTo>
                  <a:lnTo>
                    <a:pt x="2520" y="316"/>
                  </a:lnTo>
                  <a:lnTo>
                    <a:pt x="2560" y="318"/>
                  </a:lnTo>
                  <a:lnTo>
                    <a:pt x="2560" y="318"/>
                  </a:lnTo>
                  <a:lnTo>
                    <a:pt x="3576" y="318"/>
                  </a:lnTo>
                  <a:lnTo>
                    <a:pt x="3576" y="378"/>
                  </a:lnTo>
                  <a:close/>
                </a:path>
              </a:pathLst>
            </a:custGeom>
            <a:solidFill>
              <a:srgbClr val="EF4062"/>
            </a:solidFill>
            <a:ln w="9525">
              <a:solidFill>
                <a:schemeClr val="bg2"/>
              </a:solidFill>
              <a:round/>
              <a:headEnd/>
              <a:tailEnd/>
            </a:ln>
          </p:spPr>
          <p:txBody>
            <a:bodyPr vert="horz" wrap="square" lIns="80682" tIns="40341" rIns="80682" bIns="40341" numCol="1" anchor="t" anchorCtr="0" compatLnSpc="1">
              <a:prstTxWarp prst="textNoShape">
                <a:avLst/>
              </a:prstTxWarp>
            </a:bodyPr>
            <a:lstStyle/>
            <a:p>
              <a:pPr defTabSz="899010"/>
              <a:endParaRPr lang="en-GB" sz="1235" dirty="0">
                <a:solidFill>
                  <a:srgbClr val="000000"/>
                </a:solidFill>
                <a:latin typeface="Arial"/>
              </a:endParaRPr>
            </a:p>
          </p:txBody>
        </p:sp>
      </p:grpSp>
      <p:sp>
        <p:nvSpPr>
          <p:cNvPr id="3" name="Rectangle 2"/>
          <p:cNvSpPr/>
          <p:nvPr/>
        </p:nvSpPr>
        <p:spPr>
          <a:xfrm>
            <a:off x="4593441" y="2963777"/>
            <a:ext cx="1780031" cy="282385"/>
          </a:xfrm>
          <a:prstGeom prst="rect">
            <a:avLst/>
          </a:prstGeom>
        </p:spPr>
        <p:txBody>
          <a:bodyPr wrap="square">
            <a:spAutoFit/>
          </a:bodyPr>
          <a:lstStyle/>
          <a:p>
            <a:pPr defTabSz="899010">
              <a:spcBef>
                <a:spcPts val="529"/>
              </a:spcBef>
            </a:pPr>
            <a:r>
              <a:rPr lang="en-GB" sz="1235" dirty="0">
                <a:solidFill>
                  <a:srgbClr val="FFFFFF"/>
                </a:solidFill>
                <a:latin typeface="Arial"/>
              </a:rPr>
              <a:t>Property vision</a:t>
            </a:r>
          </a:p>
        </p:txBody>
      </p:sp>
      <p:sp>
        <p:nvSpPr>
          <p:cNvPr id="4" name="Rectangle 3"/>
          <p:cNvSpPr/>
          <p:nvPr/>
        </p:nvSpPr>
        <p:spPr>
          <a:xfrm>
            <a:off x="4567958" y="4572933"/>
            <a:ext cx="1805515" cy="472437"/>
          </a:xfrm>
          <a:prstGeom prst="rect">
            <a:avLst/>
          </a:prstGeom>
        </p:spPr>
        <p:txBody>
          <a:bodyPr wrap="square">
            <a:spAutoFit/>
          </a:bodyPr>
          <a:lstStyle/>
          <a:p>
            <a:pPr defTabSz="899010">
              <a:spcBef>
                <a:spcPts val="529"/>
              </a:spcBef>
            </a:pPr>
            <a:r>
              <a:rPr lang="en-GB" sz="1235" dirty="0">
                <a:solidFill>
                  <a:srgbClr val="FFFFFF"/>
                </a:solidFill>
                <a:latin typeface="Arial"/>
              </a:rPr>
              <a:t>Financial Measures of Success</a:t>
            </a:r>
          </a:p>
        </p:txBody>
      </p:sp>
      <p:sp>
        <p:nvSpPr>
          <p:cNvPr id="72" name="Rounded Rectangle 71"/>
          <p:cNvSpPr/>
          <p:nvPr/>
        </p:nvSpPr>
        <p:spPr>
          <a:xfrm>
            <a:off x="2088821" y="3206795"/>
            <a:ext cx="1469571" cy="1366138"/>
          </a:xfrm>
          <a:prstGeom prst="roundRect">
            <a:avLst/>
          </a:prstGeom>
          <a:ln/>
        </p:spPr>
        <p:style>
          <a:lnRef idx="2">
            <a:schemeClr val="accent1"/>
          </a:lnRef>
          <a:fillRef idx="1">
            <a:schemeClr val="lt1"/>
          </a:fillRef>
          <a:effectRef idx="0">
            <a:schemeClr val="accent1"/>
          </a:effectRef>
          <a:fontRef idx="minor">
            <a:schemeClr val="dk1"/>
          </a:fontRef>
        </p:style>
        <p:txBody>
          <a:bodyPr vert="horz" wrap="square" lIns="80682" tIns="40341" rIns="80682" bIns="40341" rtlCol="0" anchor="ctr">
            <a:noAutofit/>
          </a:bodyPr>
          <a:lstStyle/>
          <a:p>
            <a:pPr defTabSz="899010">
              <a:spcBef>
                <a:spcPts val="529"/>
              </a:spcBef>
            </a:pPr>
            <a:r>
              <a:rPr lang="en-GB" sz="1412" dirty="0">
                <a:solidFill>
                  <a:srgbClr val="000000"/>
                </a:solidFill>
                <a:latin typeface="Georgia" panose="02040502050405020303" pitchFamily="18" charset="0"/>
              </a:rPr>
              <a:t>What does success look like for your community?</a:t>
            </a:r>
          </a:p>
        </p:txBody>
      </p:sp>
      <p:sp>
        <p:nvSpPr>
          <p:cNvPr id="5" name="Rectangle 4"/>
          <p:cNvSpPr/>
          <p:nvPr/>
        </p:nvSpPr>
        <p:spPr>
          <a:xfrm>
            <a:off x="4539811" y="3703818"/>
            <a:ext cx="1887290" cy="472437"/>
          </a:xfrm>
          <a:prstGeom prst="rect">
            <a:avLst/>
          </a:prstGeom>
        </p:spPr>
        <p:txBody>
          <a:bodyPr wrap="square">
            <a:spAutoFit/>
          </a:bodyPr>
          <a:lstStyle/>
          <a:p>
            <a:pPr defTabSz="899010">
              <a:spcBef>
                <a:spcPts val="529"/>
              </a:spcBef>
            </a:pPr>
            <a:r>
              <a:rPr lang="en-GB" sz="1235" dirty="0">
                <a:solidFill>
                  <a:srgbClr val="FFFFFF"/>
                </a:solidFill>
                <a:latin typeface="Arial"/>
              </a:rPr>
              <a:t>Non - Financial Measures of Success</a:t>
            </a:r>
          </a:p>
        </p:txBody>
      </p:sp>
      <p:sp>
        <p:nvSpPr>
          <p:cNvPr id="70" name="Shape 249"/>
          <p:cNvSpPr txBox="1"/>
          <p:nvPr/>
        </p:nvSpPr>
        <p:spPr>
          <a:xfrm>
            <a:off x="2088821" y="1573319"/>
            <a:ext cx="7685835" cy="1036487"/>
          </a:xfrm>
          <a:prstGeom prst="rect">
            <a:avLst/>
          </a:prstGeom>
        </p:spPr>
        <p:txBody>
          <a:bodyPr vert="horz" lIns="0" tIns="0" rIns="0" bIns="0" rtlCol="0">
            <a:noAutofit/>
          </a:bodyPr>
          <a:lstStyle>
            <a:defPPr>
              <a:defRPr lang="en-US"/>
            </a:defPPr>
            <a:lvl1pPr defTabSz="1019175" fontAlgn="base">
              <a:spcAft>
                <a:spcPts val="600"/>
              </a:spcAft>
              <a:buClr>
                <a:srgbClr val="000000"/>
              </a:buClr>
              <a:buFont typeface="Wingdings" pitchFamily="2" charset="2"/>
              <a:buNone/>
              <a:defRPr sz="1600">
                <a:latin typeface="Georgia" pitchFamily="18" charset="0"/>
              </a:defRPr>
            </a:lvl1pPr>
          </a:lstStyle>
          <a:p>
            <a:pPr defTabSz="899320">
              <a:lnSpc>
                <a:spcPct val="130000"/>
              </a:lnSpc>
              <a:spcBef>
                <a:spcPts val="529"/>
              </a:spcBef>
              <a:spcAft>
                <a:spcPts val="529"/>
              </a:spcAft>
            </a:pPr>
            <a:r>
              <a:rPr lang="en-GB" sz="1412" dirty="0">
                <a:solidFill>
                  <a:srgbClr val="000000"/>
                </a:solidFill>
              </a:rPr>
              <a:t>In Topic 1, you have learned to develop a property strategy and in Topic 2, you learned how to define what success. Property and land management is about monitoring your activities against these and deciding if anything needs to change.</a:t>
            </a:r>
          </a:p>
          <a:p>
            <a:pPr defTabSz="899320">
              <a:lnSpc>
                <a:spcPct val="130000"/>
              </a:lnSpc>
              <a:spcBef>
                <a:spcPts val="529"/>
              </a:spcBef>
              <a:spcAft>
                <a:spcPts val="529"/>
              </a:spcAft>
            </a:pPr>
            <a:endParaRPr lang="en-GB" sz="1412" dirty="0">
              <a:solidFill>
                <a:srgbClr val="000000"/>
              </a:solidFill>
            </a:endParaRPr>
          </a:p>
        </p:txBody>
      </p:sp>
      <p:sp>
        <p:nvSpPr>
          <p:cNvPr id="75" name="Shape 249"/>
          <p:cNvSpPr txBox="1"/>
          <p:nvPr/>
        </p:nvSpPr>
        <p:spPr>
          <a:xfrm>
            <a:off x="2126429" y="5339253"/>
            <a:ext cx="7685835" cy="1036487"/>
          </a:xfrm>
          <a:prstGeom prst="rect">
            <a:avLst/>
          </a:prstGeom>
        </p:spPr>
        <p:txBody>
          <a:bodyPr vert="horz" lIns="0" tIns="0" rIns="0" bIns="0" rtlCol="0">
            <a:noAutofit/>
          </a:bodyPr>
          <a:lstStyle>
            <a:defPPr>
              <a:defRPr lang="en-US"/>
            </a:defPPr>
            <a:lvl1pPr defTabSz="1019175" fontAlgn="base">
              <a:spcAft>
                <a:spcPts val="600"/>
              </a:spcAft>
              <a:buClr>
                <a:srgbClr val="000000"/>
              </a:buClr>
              <a:buFont typeface="Wingdings" pitchFamily="2" charset="2"/>
              <a:buNone/>
              <a:defRPr sz="1600">
                <a:latin typeface="Georgia" pitchFamily="18" charset="0"/>
              </a:defRPr>
            </a:lvl1pPr>
          </a:lstStyle>
          <a:p>
            <a:pPr defTabSz="899320">
              <a:lnSpc>
                <a:spcPct val="130000"/>
              </a:lnSpc>
              <a:spcBef>
                <a:spcPts val="529"/>
              </a:spcBef>
              <a:spcAft>
                <a:spcPts val="529"/>
              </a:spcAft>
            </a:pPr>
            <a:r>
              <a:rPr lang="en-GB" sz="1412" dirty="0">
                <a:solidFill>
                  <a:srgbClr val="000000"/>
                </a:solidFill>
              </a:rPr>
              <a:t>Compare what actually occurred against what was expected on a regular basis e.g. a review of all your activities on a yearly basis and every month or few months for financial matters. You may consider to reviewing and amending your Community Land and Business Plan.</a:t>
            </a:r>
          </a:p>
          <a:p>
            <a:pPr defTabSz="899320">
              <a:lnSpc>
                <a:spcPct val="130000"/>
              </a:lnSpc>
              <a:spcBef>
                <a:spcPts val="529"/>
              </a:spcBef>
              <a:spcAft>
                <a:spcPts val="529"/>
              </a:spcAft>
            </a:pPr>
            <a:endParaRPr lang="en-GB" sz="1412" dirty="0">
              <a:solidFill>
                <a:srgbClr val="000000"/>
              </a:solidFill>
            </a:endParaRPr>
          </a:p>
        </p:txBody>
      </p:sp>
      <p:sp>
        <p:nvSpPr>
          <p:cNvPr id="8" name="Slide Number Placeholder 7"/>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3</a:t>
            </a:fld>
            <a:endParaRPr lang="en-GB">
              <a:solidFill>
                <a:srgbClr val="000000"/>
              </a:solidFill>
              <a:latin typeface="Arial"/>
            </a:endParaRPr>
          </a:p>
        </p:txBody>
      </p:sp>
      <p:sp>
        <p:nvSpPr>
          <p:cNvPr id="59" name="Rectangular Callout 58"/>
          <p:cNvSpPr/>
          <p:nvPr/>
        </p:nvSpPr>
        <p:spPr>
          <a:xfrm>
            <a:off x="7129769" y="2787575"/>
            <a:ext cx="2927734" cy="1983441"/>
          </a:xfrm>
          <a:prstGeom prst="wedgeRectCallout">
            <a:avLst/>
          </a:prstGeom>
          <a:solidFill>
            <a:schemeClr val="accent6"/>
          </a:solidFill>
          <a:ln w="6350">
            <a:solidFill>
              <a:schemeClr val="tx1"/>
            </a:solidFill>
          </a:ln>
        </p:spPr>
        <p:txBody>
          <a:bodyPr vert="horz" wrap="square" lIns="80682" tIns="40341" rIns="80682" bIns="40341" rtlCol="0" anchor="ctr">
            <a:noAutofit/>
          </a:bodyPr>
          <a:lstStyle/>
          <a:p>
            <a:pPr defTabSz="899010">
              <a:lnSpc>
                <a:spcPct val="130000"/>
              </a:lnSpc>
              <a:spcBef>
                <a:spcPts val="529"/>
              </a:spcBef>
              <a:spcAft>
                <a:spcPts val="529"/>
              </a:spcAft>
            </a:pPr>
            <a:r>
              <a:rPr lang="en-GB" sz="1235">
                <a:solidFill>
                  <a:srgbClr val="000000"/>
                </a:solidFill>
                <a:latin typeface="Arial"/>
              </a:rPr>
              <a:t>Is this the outcome we wanted? If not, why?</a:t>
            </a:r>
          </a:p>
          <a:p>
            <a:pPr defTabSz="899010">
              <a:lnSpc>
                <a:spcPct val="130000"/>
              </a:lnSpc>
              <a:spcBef>
                <a:spcPts val="529"/>
              </a:spcBef>
              <a:spcAft>
                <a:spcPts val="529"/>
              </a:spcAft>
            </a:pPr>
            <a:r>
              <a:rPr lang="en-GB" sz="1235">
                <a:solidFill>
                  <a:srgbClr val="000000"/>
                </a:solidFill>
                <a:latin typeface="Arial"/>
              </a:rPr>
              <a:t>Is the way we defined success reasonable for our community? Do we need to change it?</a:t>
            </a:r>
            <a:endParaRPr lang="en-GB" sz="1235" dirty="0">
              <a:solidFill>
                <a:srgbClr val="000000"/>
              </a:solidFill>
              <a:latin typeface="Arial"/>
            </a:endParaRPr>
          </a:p>
        </p:txBody>
      </p:sp>
    </p:spTree>
    <p:custDataLst>
      <p:tags r:id="rId1"/>
    </p:custDataLst>
    <p:extLst>
      <p:ext uri="{BB962C8B-B14F-4D97-AF65-F5344CB8AC3E}">
        <p14:creationId xmlns:p14="http://schemas.microsoft.com/office/powerpoint/2010/main" val="145315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id" hidden="1"/>
          <p:cNvGrpSpPr/>
          <p:nvPr>
            <p:custDataLst>
              <p:tags r:id="rId2"/>
            </p:custDataLst>
          </p:nvPr>
        </p:nvGrpSpPr>
        <p:grpSpPr>
          <a:xfrm>
            <a:off x="2126428" y="540572"/>
            <a:ext cx="7939144" cy="6043108"/>
            <a:chOff x="530352" y="612648"/>
            <a:chExt cx="8997696" cy="6848856"/>
          </a:xfrm>
        </p:grpSpPr>
        <p:grpSp>
          <p:nvGrpSpPr>
            <p:cNvPr id="5" name="Group 4" hidden="1"/>
            <p:cNvGrpSpPr/>
            <p:nvPr userDrawn="1"/>
          </p:nvGrpSpPr>
          <p:grpSpPr>
            <a:xfrm>
              <a:off x="530352" y="7159752"/>
              <a:ext cx="8997696" cy="301752"/>
              <a:chOff x="530352" y="7159752"/>
              <a:chExt cx="8997696" cy="301752"/>
            </a:xfrm>
          </p:grpSpPr>
          <p:sp>
            <p:nvSpPr>
              <p:cNvPr id="52"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3"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4"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6" name="Group 5" hidden="1"/>
            <p:cNvGrpSpPr/>
            <p:nvPr userDrawn="1"/>
          </p:nvGrpSpPr>
          <p:grpSpPr>
            <a:xfrm>
              <a:off x="530352" y="1066800"/>
              <a:ext cx="8997696" cy="835152"/>
              <a:chOff x="530352" y="1066800"/>
              <a:chExt cx="8997696" cy="835152"/>
            </a:xfrm>
          </p:grpSpPr>
          <p:sp>
            <p:nvSpPr>
              <p:cNvPr id="50"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1"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7"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8" name="Group 600" hidden="1"/>
            <p:cNvGrpSpPr/>
            <p:nvPr userDrawn="1"/>
          </p:nvGrpSpPr>
          <p:grpSpPr>
            <a:xfrm>
              <a:off x="533400" y="6245352"/>
              <a:ext cx="8994648" cy="688848"/>
              <a:chOff x="533400" y="6013704"/>
              <a:chExt cx="8994648" cy="688848"/>
            </a:xfrm>
          </p:grpSpPr>
          <p:sp>
            <p:nvSpPr>
              <p:cNvPr id="44"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5"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6"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7"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8"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9"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9" name="Group 500" hidden="1"/>
            <p:cNvGrpSpPr/>
            <p:nvPr userDrawn="1"/>
          </p:nvGrpSpPr>
          <p:grpSpPr>
            <a:xfrm>
              <a:off x="533400" y="5407152"/>
              <a:ext cx="8994648" cy="688848"/>
              <a:chOff x="533400" y="5026152"/>
              <a:chExt cx="8994648" cy="688848"/>
            </a:xfrm>
          </p:grpSpPr>
          <p:sp>
            <p:nvSpPr>
              <p:cNvPr id="38"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9"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0"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1"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2"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3"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0" name="Group 400" hidden="1"/>
            <p:cNvGrpSpPr/>
            <p:nvPr userDrawn="1"/>
          </p:nvGrpSpPr>
          <p:grpSpPr>
            <a:xfrm>
              <a:off x="533400" y="4568952"/>
              <a:ext cx="8994648" cy="688848"/>
              <a:chOff x="533400" y="4038600"/>
              <a:chExt cx="8994648" cy="688848"/>
            </a:xfrm>
          </p:grpSpPr>
          <p:sp>
            <p:nvSpPr>
              <p:cNvPr id="32"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3"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4"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1" name="Group 300" hidden="1"/>
            <p:cNvGrpSpPr/>
            <p:nvPr userDrawn="1"/>
          </p:nvGrpSpPr>
          <p:grpSpPr>
            <a:xfrm>
              <a:off x="533400" y="3730752"/>
              <a:ext cx="8994648" cy="688848"/>
              <a:chOff x="533400" y="3041904"/>
              <a:chExt cx="8994648" cy="688848"/>
            </a:xfrm>
          </p:grpSpPr>
          <p:sp>
            <p:nvSpPr>
              <p:cNvPr id="26"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7"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8"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9"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0"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1"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2" name="Group 200" hidden="1"/>
            <p:cNvGrpSpPr/>
            <p:nvPr userDrawn="1"/>
          </p:nvGrpSpPr>
          <p:grpSpPr>
            <a:xfrm>
              <a:off x="533400" y="2892552"/>
              <a:ext cx="8994648" cy="688848"/>
              <a:chOff x="533400" y="1066800"/>
              <a:chExt cx="8994648" cy="688848"/>
            </a:xfrm>
          </p:grpSpPr>
          <p:sp>
            <p:nvSpPr>
              <p:cNvPr id="20"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1"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2"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3"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4"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5"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3" name="Group 100" hidden="1"/>
            <p:cNvGrpSpPr/>
            <p:nvPr userDrawn="1"/>
          </p:nvGrpSpPr>
          <p:grpSpPr>
            <a:xfrm>
              <a:off x="533400" y="2054352"/>
              <a:ext cx="8994648" cy="688848"/>
              <a:chOff x="533400" y="2054352"/>
              <a:chExt cx="8994648" cy="688848"/>
            </a:xfrm>
          </p:grpSpPr>
          <p:sp>
            <p:nvSpPr>
              <p:cNvPr id="14"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5"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6"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7"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8"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9"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3" name="Title 2"/>
          <p:cNvSpPr>
            <a:spLocks noGrp="1"/>
          </p:cNvSpPr>
          <p:nvPr>
            <p:ph type="title"/>
          </p:nvPr>
        </p:nvSpPr>
        <p:spPr>
          <a:xfrm>
            <a:off x="2126428" y="943984"/>
            <a:ext cx="7939144" cy="429043"/>
          </a:xfrm>
        </p:spPr>
        <p:txBody>
          <a:bodyPr/>
          <a:lstStyle/>
          <a:p>
            <a:r>
              <a:rPr lang="en-GB" dirty="0"/>
              <a:t>Managing your property</a:t>
            </a:r>
          </a:p>
        </p:txBody>
      </p:sp>
      <p:sp>
        <p:nvSpPr>
          <p:cNvPr id="55"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sp>
        <p:nvSpPr>
          <p:cNvPr id="88" name="Rectangle 87"/>
          <p:cNvSpPr/>
          <p:nvPr/>
        </p:nvSpPr>
        <p:spPr>
          <a:xfrm>
            <a:off x="2156839" y="2857172"/>
            <a:ext cx="2527220" cy="3261240"/>
          </a:xfrm>
          <a:prstGeom prst="rect">
            <a:avLst/>
          </a:prstGeom>
          <a:solidFill>
            <a:schemeClr val="bg2"/>
          </a:solidFill>
          <a:ln w="25400">
            <a:solidFill>
              <a:schemeClr val="tx1"/>
            </a:solidFill>
          </a:ln>
        </p:spPr>
        <p:txBody>
          <a:bodyPr vert="horz" wrap="square" lIns="80682" tIns="40341" rIns="80682" bIns="40341" rtlCol="0" anchor="ctr">
            <a:noAutofit/>
          </a:bodyPr>
          <a:lstStyle/>
          <a:p>
            <a:pPr marL="63533" defTabSz="899010">
              <a:spcBef>
                <a:spcPts val="529"/>
              </a:spcBef>
              <a:spcAft>
                <a:spcPts val="529"/>
              </a:spcAft>
            </a:pPr>
            <a:r>
              <a:rPr lang="en-GB" sz="1412" dirty="0">
                <a:solidFill>
                  <a:srgbClr val="000000"/>
                </a:solidFill>
                <a:latin typeface="Georgia" panose="02040502050405020303" pitchFamily="18" charset="0"/>
              </a:rPr>
              <a:t>Managing your property is important as:</a:t>
            </a:r>
          </a:p>
          <a:p>
            <a:pPr marL="63533" indent="-302575" defTabSz="899010">
              <a:spcBef>
                <a:spcPts val="529"/>
              </a:spcBef>
              <a:spcAft>
                <a:spcPts val="529"/>
              </a:spcAft>
              <a:buFont typeface="Arial" panose="020B0604020202020204" pitchFamily="34" charset="0"/>
              <a:buChar char="•"/>
            </a:pPr>
            <a:r>
              <a:rPr lang="en-GB" sz="1412" dirty="0">
                <a:solidFill>
                  <a:srgbClr val="000000"/>
                </a:solidFill>
                <a:latin typeface="Georgia" panose="02040502050405020303" pitchFamily="18" charset="0"/>
              </a:rPr>
              <a:t>Regular maintenance and investment will mean assets will be useful for a longer period of time.</a:t>
            </a:r>
          </a:p>
          <a:p>
            <a:pPr marL="63533" indent="-302575" defTabSz="899010">
              <a:spcBef>
                <a:spcPts val="529"/>
              </a:spcBef>
              <a:spcAft>
                <a:spcPts val="529"/>
              </a:spcAft>
              <a:buFont typeface="Arial" panose="020B0604020202020204" pitchFamily="34" charset="0"/>
              <a:buChar char="•"/>
            </a:pPr>
            <a:r>
              <a:rPr lang="en-GB" sz="1412" dirty="0">
                <a:solidFill>
                  <a:srgbClr val="000000"/>
                </a:solidFill>
                <a:latin typeface="Georgia" panose="02040502050405020303" pitchFamily="18" charset="0"/>
              </a:rPr>
              <a:t>Planning for maintenance will mean that unexpected costs are less likely to occur.</a:t>
            </a:r>
          </a:p>
        </p:txBody>
      </p:sp>
      <p:sp>
        <p:nvSpPr>
          <p:cNvPr id="89" name="Rounded Rectangle 88"/>
          <p:cNvSpPr/>
          <p:nvPr/>
        </p:nvSpPr>
        <p:spPr>
          <a:xfrm>
            <a:off x="2106991" y="1373027"/>
            <a:ext cx="7927213" cy="1298022"/>
          </a:xfrm>
          <a:prstGeom prst="roundRect">
            <a:avLst/>
          </a:prstGeom>
        </p:spPr>
        <p:txBody>
          <a:bodyPr vert="horz" lIns="0" tIns="0" rIns="0" bIns="0" rtlCol="0">
            <a:noAutofit/>
          </a:bodyPr>
          <a:lstStyle/>
          <a:p>
            <a:pPr defTabSz="899320" fontAlgn="base">
              <a:lnSpc>
                <a:spcPct val="130000"/>
              </a:lnSpc>
              <a:spcBef>
                <a:spcPts val="529"/>
              </a:spcBef>
              <a:spcAft>
                <a:spcPts val="529"/>
              </a:spcAft>
              <a:buClr>
                <a:srgbClr val="000000"/>
              </a:buClr>
            </a:pPr>
            <a:r>
              <a:rPr lang="en-GB" sz="1412" dirty="0">
                <a:solidFill>
                  <a:srgbClr val="000000"/>
                </a:solidFill>
                <a:latin typeface="Georgia" pitchFamily="18" charset="0"/>
              </a:rPr>
              <a:t>It is important to understand that after a property is developed that there is need to maintain the property in a good condition. This is relevant both when the LALC is the owner of the land as well as if it is the tenant under a lease. The responsibility of maintaining a property may be divided between the owner and the tenant depending on the lease arrangement.</a:t>
            </a:r>
          </a:p>
        </p:txBody>
      </p:sp>
      <p:sp>
        <p:nvSpPr>
          <p:cNvPr id="90" name="Freeform 25"/>
          <p:cNvSpPr>
            <a:spLocks noChangeAspect="1" noEditPoints="1"/>
          </p:cNvSpPr>
          <p:nvPr/>
        </p:nvSpPr>
        <p:spPr bwMode="auto">
          <a:xfrm>
            <a:off x="5622990" y="3715002"/>
            <a:ext cx="787946" cy="794118"/>
          </a:xfrm>
          <a:custGeom>
            <a:avLst/>
            <a:gdLst/>
            <a:ahLst/>
            <a:cxnLst>
              <a:cxn ang="0">
                <a:pos x="281" y="158"/>
              </a:cxn>
              <a:cxn ang="0">
                <a:pos x="275" y="166"/>
              </a:cxn>
              <a:cxn ang="0">
                <a:pos x="150" y="190"/>
              </a:cxn>
              <a:cxn ang="0">
                <a:pos x="189" y="151"/>
              </a:cxn>
              <a:cxn ang="0">
                <a:pos x="274" y="151"/>
              </a:cxn>
              <a:cxn ang="0">
                <a:pos x="281" y="158"/>
              </a:cxn>
              <a:cxn ang="0">
                <a:pos x="162" y="0"/>
              </a:cxn>
              <a:cxn ang="0">
                <a:pos x="0" y="162"/>
              </a:cxn>
              <a:cxn ang="0">
                <a:pos x="162" y="324"/>
              </a:cxn>
              <a:cxn ang="0">
                <a:pos x="322" y="162"/>
              </a:cxn>
              <a:cxn ang="0">
                <a:pos x="162" y="0"/>
              </a:cxn>
              <a:cxn ang="0">
                <a:pos x="117" y="254"/>
              </a:cxn>
              <a:cxn ang="0">
                <a:pos x="99" y="261"/>
              </a:cxn>
              <a:cxn ang="0">
                <a:pos x="89" y="257"/>
              </a:cxn>
              <a:cxn ang="0">
                <a:pos x="92" y="229"/>
              </a:cxn>
              <a:cxn ang="0">
                <a:pos x="109" y="221"/>
              </a:cxn>
              <a:cxn ang="0">
                <a:pos x="120" y="225"/>
              </a:cxn>
              <a:cxn ang="0">
                <a:pos x="124" y="238"/>
              </a:cxn>
              <a:cxn ang="0">
                <a:pos x="117" y="254"/>
              </a:cxn>
              <a:cxn ang="0">
                <a:pos x="134" y="152"/>
              </a:cxn>
              <a:cxn ang="0">
                <a:pos x="141" y="158"/>
              </a:cxn>
              <a:cxn ang="0">
                <a:pos x="134" y="165"/>
              </a:cxn>
              <a:cxn ang="0">
                <a:pos x="127" y="158"/>
              </a:cxn>
              <a:cxn ang="0">
                <a:pos x="134" y="152"/>
              </a:cxn>
              <a:cxn ang="0">
                <a:pos x="115" y="206"/>
              </a:cxn>
              <a:cxn ang="0">
                <a:pos x="244" y="78"/>
              </a:cxn>
              <a:cxn ang="0">
                <a:pos x="245" y="68"/>
              </a:cxn>
              <a:cxn ang="0">
                <a:pos x="234" y="66"/>
              </a:cxn>
              <a:cxn ang="0">
                <a:pos x="117" y="144"/>
              </a:cxn>
              <a:cxn ang="0">
                <a:pos x="114" y="151"/>
              </a:cxn>
              <a:cxn ang="0">
                <a:pos x="114" y="185"/>
              </a:cxn>
              <a:cxn ang="0">
                <a:pos x="81" y="218"/>
              </a:cxn>
              <a:cxn ang="0">
                <a:pos x="81" y="218"/>
              </a:cxn>
              <a:cxn ang="0">
                <a:pos x="78" y="268"/>
              </a:cxn>
              <a:cxn ang="0">
                <a:pos x="99" y="277"/>
              </a:cxn>
              <a:cxn ang="0">
                <a:pos x="128" y="264"/>
              </a:cxn>
              <a:cxn ang="0">
                <a:pos x="141" y="239"/>
              </a:cxn>
              <a:cxn ang="0">
                <a:pos x="131" y="215"/>
              </a:cxn>
              <a:cxn ang="0">
                <a:pos x="115" y="206"/>
              </a:cxn>
              <a:cxn ang="0">
                <a:pos x="60" y="151"/>
              </a:cxn>
              <a:cxn ang="0">
                <a:pos x="48" y="138"/>
              </a:cxn>
              <a:cxn ang="0">
                <a:pos x="60" y="126"/>
              </a:cxn>
              <a:cxn ang="0">
                <a:pos x="72" y="138"/>
              </a:cxn>
              <a:cxn ang="0">
                <a:pos x="60" y="151"/>
              </a:cxn>
              <a:cxn ang="0">
                <a:pos x="101" y="151"/>
              </a:cxn>
              <a:cxn ang="0">
                <a:pos x="101" y="151"/>
              </a:cxn>
              <a:cxn ang="0">
                <a:pos x="85" y="151"/>
              </a:cxn>
              <a:cxn ang="0">
                <a:pos x="88" y="138"/>
              </a:cxn>
              <a:cxn ang="0">
                <a:pos x="60" y="111"/>
              </a:cxn>
              <a:cxn ang="0">
                <a:pos x="33" y="138"/>
              </a:cxn>
              <a:cxn ang="0">
                <a:pos x="60" y="166"/>
              </a:cxn>
              <a:cxn ang="0">
                <a:pos x="101" y="166"/>
              </a:cxn>
              <a:cxn ang="0">
                <a:pos x="101" y="151"/>
              </a:cxn>
            </a:cxnLst>
            <a:rect l="0" t="0" r="r" b="b"/>
            <a:pathLst>
              <a:path w="322" h="324">
                <a:moveTo>
                  <a:pt x="281" y="158"/>
                </a:moveTo>
                <a:cubicBezTo>
                  <a:pt x="282" y="161"/>
                  <a:pt x="279" y="165"/>
                  <a:pt x="275" y="166"/>
                </a:cubicBezTo>
                <a:cubicBezTo>
                  <a:pt x="150" y="190"/>
                  <a:pt x="150" y="190"/>
                  <a:pt x="150" y="190"/>
                </a:cubicBezTo>
                <a:cubicBezTo>
                  <a:pt x="189" y="151"/>
                  <a:pt x="189" y="151"/>
                  <a:pt x="189" y="151"/>
                </a:cubicBezTo>
                <a:cubicBezTo>
                  <a:pt x="274" y="151"/>
                  <a:pt x="274" y="151"/>
                  <a:pt x="274" y="151"/>
                </a:cubicBezTo>
                <a:cubicBezTo>
                  <a:pt x="278" y="151"/>
                  <a:pt x="281" y="154"/>
                  <a:pt x="281" y="158"/>
                </a:cubicBezTo>
                <a:close/>
                <a:moveTo>
                  <a:pt x="162" y="0"/>
                </a:moveTo>
                <a:cubicBezTo>
                  <a:pt x="72" y="0"/>
                  <a:pt x="0" y="73"/>
                  <a:pt x="0" y="162"/>
                </a:cubicBezTo>
                <a:cubicBezTo>
                  <a:pt x="0" y="251"/>
                  <a:pt x="72" y="324"/>
                  <a:pt x="162" y="324"/>
                </a:cubicBezTo>
                <a:cubicBezTo>
                  <a:pt x="250" y="324"/>
                  <a:pt x="322" y="251"/>
                  <a:pt x="322" y="162"/>
                </a:cubicBezTo>
                <a:cubicBezTo>
                  <a:pt x="322" y="73"/>
                  <a:pt x="250" y="0"/>
                  <a:pt x="162" y="0"/>
                </a:cubicBezTo>
                <a:close/>
                <a:moveTo>
                  <a:pt x="117" y="254"/>
                </a:moveTo>
                <a:cubicBezTo>
                  <a:pt x="112" y="259"/>
                  <a:pt x="105" y="261"/>
                  <a:pt x="99" y="261"/>
                </a:cubicBezTo>
                <a:cubicBezTo>
                  <a:pt x="96" y="261"/>
                  <a:pt x="92" y="261"/>
                  <a:pt x="89" y="257"/>
                </a:cubicBezTo>
                <a:cubicBezTo>
                  <a:pt x="82" y="250"/>
                  <a:pt x="83" y="238"/>
                  <a:pt x="92" y="229"/>
                </a:cubicBezTo>
                <a:cubicBezTo>
                  <a:pt x="97" y="224"/>
                  <a:pt x="103" y="221"/>
                  <a:pt x="109" y="221"/>
                </a:cubicBezTo>
                <a:cubicBezTo>
                  <a:pt x="112" y="221"/>
                  <a:pt x="117" y="222"/>
                  <a:pt x="120" y="225"/>
                </a:cubicBezTo>
                <a:cubicBezTo>
                  <a:pt x="123" y="229"/>
                  <a:pt x="125" y="233"/>
                  <a:pt x="124" y="238"/>
                </a:cubicBezTo>
                <a:cubicBezTo>
                  <a:pt x="124" y="244"/>
                  <a:pt x="121" y="249"/>
                  <a:pt x="117" y="254"/>
                </a:cubicBezTo>
                <a:close/>
                <a:moveTo>
                  <a:pt x="134" y="152"/>
                </a:moveTo>
                <a:cubicBezTo>
                  <a:pt x="138" y="152"/>
                  <a:pt x="141" y="155"/>
                  <a:pt x="141" y="158"/>
                </a:cubicBezTo>
                <a:cubicBezTo>
                  <a:pt x="141" y="162"/>
                  <a:pt x="138" y="165"/>
                  <a:pt x="134" y="165"/>
                </a:cubicBezTo>
                <a:cubicBezTo>
                  <a:pt x="130" y="165"/>
                  <a:pt x="127" y="162"/>
                  <a:pt x="127" y="158"/>
                </a:cubicBezTo>
                <a:cubicBezTo>
                  <a:pt x="127" y="155"/>
                  <a:pt x="130" y="152"/>
                  <a:pt x="134" y="152"/>
                </a:cubicBezTo>
                <a:close/>
                <a:moveTo>
                  <a:pt x="115" y="206"/>
                </a:moveTo>
                <a:cubicBezTo>
                  <a:pt x="244" y="78"/>
                  <a:pt x="244" y="78"/>
                  <a:pt x="244" y="78"/>
                </a:cubicBezTo>
                <a:cubicBezTo>
                  <a:pt x="247" y="75"/>
                  <a:pt x="247" y="71"/>
                  <a:pt x="245" y="68"/>
                </a:cubicBezTo>
                <a:cubicBezTo>
                  <a:pt x="242" y="65"/>
                  <a:pt x="238" y="64"/>
                  <a:pt x="234" y="66"/>
                </a:cubicBezTo>
                <a:cubicBezTo>
                  <a:pt x="117" y="144"/>
                  <a:pt x="117" y="144"/>
                  <a:pt x="117" y="144"/>
                </a:cubicBezTo>
                <a:cubicBezTo>
                  <a:pt x="115" y="146"/>
                  <a:pt x="114" y="148"/>
                  <a:pt x="114" y="151"/>
                </a:cubicBezTo>
                <a:cubicBezTo>
                  <a:pt x="114" y="185"/>
                  <a:pt x="114" y="185"/>
                  <a:pt x="114" y="185"/>
                </a:cubicBezTo>
                <a:cubicBezTo>
                  <a:pt x="81" y="218"/>
                  <a:pt x="81" y="218"/>
                  <a:pt x="81" y="218"/>
                </a:cubicBezTo>
                <a:cubicBezTo>
                  <a:pt x="81" y="218"/>
                  <a:pt x="81" y="218"/>
                  <a:pt x="81" y="218"/>
                </a:cubicBezTo>
                <a:cubicBezTo>
                  <a:pt x="67" y="233"/>
                  <a:pt x="65" y="255"/>
                  <a:pt x="78" y="268"/>
                </a:cubicBezTo>
                <a:cubicBezTo>
                  <a:pt x="83" y="274"/>
                  <a:pt x="91" y="277"/>
                  <a:pt x="99" y="277"/>
                </a:cubicBezTo>
                <a:cubicBezTo>
                  <a:pt x="110" y="277"/>
                  <a:pt x="120" y="272"/>
                  <a:pt x="128" y="264"/>
                </a:cubicBezTo>
                <a:cubicBezTo>
                  <a:pt x="134" y="257"/>
                  <a:pt x="140" y="249"/>
                  <a:pt x="141" y="239"/>
                </a:cubicBezTo>
                <a:cubicBezTo>
                  <a:pt x="141" y="230"/>
                  <a:pt x="138" y="221"/>
                  <a:pt x="131" y="215"/>
                </a:cubicBezTo>
                <a:cubicBezTo>
                  <a:pt x="127" y="210"/>
                  <a:pt x="121" y="207"/>
                  <a:pt x="115" y="206"/>
                </a:cubicBezTo>
                <a:close/>
                <a:moveTo>
                  <a:pt x="60" y="151"/>
                </a:moveTo>
                <a:cubicBezTo>
                  <a:pt x="53" y="151"/>
                  <a:pt x="48" y="145"/>
                  <a:pt x="48" y="138"/>
                </a:cubicBezTo>
                <a:cubicBezTo>
                  <a:pt x="48" y="132"/>
                  <a:pt x="53" y="126"/>
                  <a:pt x="60" y="126"/>
                </a:cubicBezTo>
                <a:cubicBezTo>
                  <a:pt x="67" y="126"/>
                  <a:pt x="72" y="132"/>
                  <a:pt x="72" y="138"/>
                </a:cubicBezTo>
                <a:cubicBezTo>
                  <a:pt x="72" y="145"/>
                  <a:pt x="67" y="151"/>
                  <a:pt x="60" y="151"/>
                </a:cubicBezTo>
                <a:close/>
                <a:moveTo>
                  <a:pt x="101" y="151"/>
                </a:moveTo>
                <a:cubicBezTo>
                  <a:pt x="101" y="151"/>
                  <a:pt x="101" y="151"/>
                  <a:pt x="101" y="151"/>
                </a:cubicBezTo>
                <a:cubicBezTo>
                  <a:pt x="85" y="151"/>
                  <a:pt x="85" y="151"/>
                  <a:pt x="85" y="151"/>
                </a:cubicBezTo>
                <a:cubicBezTo>
                  <a:pt x="87" y="147"/>
                  <a:pt x="88" y="143"/>
                  <a:pt x="88" y="138"/>
                </a:cubicBezTo>
                <a:cubicBezTo>
                  <a:pt x="88" y="123"/>
                  <a:pt x="75" y="111"/>
                  <a:pt x="60" y="111"/>
                </a:cubicBezTo>
                <a:cubicBezTo>
                  <a:pt x="45" y="111"/>
                  <a:pt x="33" y="123"/>
                  <a:pt x="33" y="138"/>
                </a:cubicBezTo>
                <a:cubicBezTo>
                  <a:pt x="33" y="154"/>
                  <a:pt x="45" y="166"/>
                  <a:pt x="60" y="166"/>
                </a:cubicBezTo>
                <a:cubicBezTo>
                  <a:pt x="101" y="166"/>
                  <a:pt x="101" y="166"/>
                  <a:pt x="101" y="166"/>
                </a:cubicBezTo>
                <a:lnTo>
                  <a:pt x="101" y="151"/>
                </a:lnTo>
                <a:close/>
              </a:path>
            </a:pathLst>
          </a:custGeom>
          <a:solidFill>
            <a:schemeClr val="tx2"/>
          </a:solidFill>
          <a:ln w="9525">
            <a:noFill/>
            <a:round/>
            <a:headEnd/>
            <a:tailEnd/>
          </a:ln>
        </p:spPr>
        <p:txBody>
          <a:bodyPr vert="horz" wrap="square" lIns="80682" tIns="40341" rIns="80682" bIns="40341" numCol="1" anchor="t" anchorCtr="0" compatLnSpc="1">
            <a:prstTxWarp prst="textNoShape">
              <a:avLst/>
            </a:prstTxWarp>
          </a:bodyPr>
          <a:lstStyle/>
          <a:p>
            <a:pPr defTabSz="899010"/>
            <a:endParaRPr lang="en-US" sz="971">
              <a:solidFill>
                <a:srgbClr val="000000"/>
              </a:solidFill>
              <a:latin typeface="Arial"/>
            </a:endParaRPr>
          </a:p>
        </p:txBody>
      </p:sp>
      <p:sp>
        <p:nvSpPr>
          <p:cNvPr id="91" name="Freeform 5"/>
          <p:cNvSpPr>
            <a:spLocks noChangeAspect="1" noEditPoints="1"/>
          </p:cNvSpPr>
          <p:nvPr/>
        </p:nvSpPr>
        <p:spPr bwMode="auto">
          <a:xfrm>
            <a:off x="8433365" y="3715002"/>
            <a:ext cx="794118" cy="794118"/>
          </a:xfrm>
          <a:custGeom>
            <a:avLst/>
            <a:gdLst/>
            <a:ahLst/>
            <a:cxnLst>
              <a:cxn ang="0">
                <a:pos x="324" y="162"/>
              </a:cxn>
              <a:cxn ang="0">
                <a:pos x="162" y="324"/>
              </a:cxn>
              <a:cxn ang="0">
                <a:pos x="0" y="162"/>
              </a:cxn>
              <a:cxn ang="0">
                <a:pos x="162" y="0"/>
              </a:cxn>
              <a:cxn ang="0">
                <a:pos x="324" y="162"/>
              </a:cxn>
              <a:cxn ang="0">
                <a:pos x="250" y="127"/>
              </a:cxn>
              <a:cxn ang="0">
                <a:pos x="226" y="127"/>
              </a:cxn>
              <a:cxn ang="0">
                <a:pos x="220" y="133"/>
              </a:cxn>
              <a:cxn ang="0">
                <a:pos x="220" y="231"/>
              </a:cxn>
              <a:cxn ang="0">
                <a:pos x="226" y="237"/>
              </a:cxn>
              <a:cxn ang="0">
                <a:pos x="250" y="237"/>
              </a:cxn>
              <a:cxn ang="0">
                <a:pos x="256" y="231"/>
              </a:cxn>
              <a:cxn ang="0">
                <a:pos x="256" y="133"/>
              </a:cxn>
              <a:cxn ang="0">
                <a:pos x="250" y="127"/>
              </a:cxn>
              <a:cxn ang="0">
                <a:pos x="195" y="167"/>
              </a:cxn>
              <a:cxn ang="0">
                <a:pos x="172" y="167"/>
              </a:cxn>
              <a:cxn ang="0">
                <a:pos x="166" y="174"/>
              </a:cxn>
              <a:cxn ang="0">
                <a:pos x="166" y="231"/>
              </a:cxn>
              <a:cxn ang="0">
                <a:pos x="172" y="237"/>
              </a:cxn>
              <a:cxn ang="0">
                <a:pos x="195" y="237"/>
              </a:cxn>
              <a:cxn ang="0">
                <a:pos x="202" y="231"/>
              </a:cxn>
              <a:cxn ang="0">
                <a:pos x="202" y="174"/>
              </a:cxn>
              <a:cxn ang="0">
                <a:pos x="195" y="167"/>
              </a:cxn>
              <a:cxn ang="0">
                <a:pos x="177" y="153"/>
              </a:cxn>
              <a:cxn ang="0">
                <a:pos x="237" y="93"/>
              </a:cxn>
              <a:cxn ang="0">
                <a:pos x="254" y="110"/>
              </a:cxn>
              <a:cxn ang="0">
                <a:pos x="254" y="65"/>
              </a:cxn>
              <a:cxn ang="0">
                <a:pos x="209" y="65"/>
              </a:cxn>
              <a:cxn ang="0">
                <a:pos x="226" y="83"/>
              </a:cxn>
              <a:cxn ang="0">
                <a:pos x="170" y="138"/>
              </a:cxn>
              <a:cxn ang="0">
                <a:pos x="121" y="114"/>
              </a:cxn>
              <a:cxn ang="0">
                <a:pos x="113" y="115"/>
              </a:cxn>
              <a:cxn ang="0">
                <a:pos x="59" y="164"/>
              </a:cxn>
              <a:cxn ang="0">
                <a:pos x="59" y="175"/>
              </a:cxn>
              <a:cxn ang="0">
                <a:pos x="65" y="178"/>
              </a:cxn>
              <a:cxn ang="0">
                <a:pos x="70" y="176"/>
              </a:cxn>
              <a:cxn ang="0">
                <a:pos x="119" y="130"/>
              </a:cxn>
              <a:cxn ang="0">
                <a:pos x="168" y="154"/>
              </a:cxn>
              <a:cxn ang="0">
                <a:pos x="177" y="153"/>
              </a:cxn>
              <a:cxn ang="0">
                <a:pos x="141" y="156"/>
              </a:cxn>
              <a:cxn ang="0">
                <a:pos x="118" y="156"/>
              </a:cxn>
              <a:cxn ang="0">
                <a:pos x="111" y="162"/>
              </a:cxn>
              <a:cxn ang="0">
                <a:pos x="111" y="231"/>
              </a:cxn>
              <a:cxn ang="0">
                <a:pos x="118" y="237"/>
              </a:cxn>
              <a:cxn ang="0">
                <a:pos x="141" y="237"/>
              </a:cxn>
              <a:cxn ang="0">
                <a:pos x="147" y="231"/>
              </a:cxn>
              <a:cxn ang="0">
                <a:pos x="147" y="162"/>
              </a:cxn>
              <a:cxn ang="0">
                <a:pos x="141" y="156"/>
              </a:cxn>
              <a:cxn ang="0">
                <a:pos x="93" y="197"/>
              </a:cxn>
              <a:cxn ang="0">
                <a:pos x="93" y="231"/>
              </a:cxn>
              <a:cxn ang="0">
                <a:pos x="87" y="237"/>
              </a:cxn>
              <a:cxn ang="0">
                <a:pos x="63" y="237"/>
              </a:cxn>
              <a:cxn ang="0">
                <a:pos x="57" y="231"/>
              </a:cxn>
              <a:cxn ang="0">
                <a:pos x="57" y="197"/>
              </a:cxn>
              <a:cxn ang="0">
                <a:pos x="63" y="190"/>
              </a:cxn>
              <a:cxn ang="0">
                <a:pos x="87" y="190"/>
              </a:cxn>
              <a:cxn ang="0">
                <a:pos x="93" y="197"/>
              </a:cxn>
            </a:cxnLst>
            <a:rect l="0" t="0" r="r" b="b"/>
            <a:pathLst>
              <a:path w="324" h="324">
                <a:moveTo>
                  <a:pt x="324" y="162"/>
                </a:moveTo>
                <a:cubicBezTo>
                  <a:pt x="324" y="251"/>
                  <a:pt x="251" y="324"/>
                  <a:pt x="162" y="324"/>
                </a:cubicBezTo>
                <a:cubicBezTo>
                  <a:pt x="73" y="324"/>
                  <a:pt x="0" y="251"/>
                  <a:pt x="0" y="162"/>
                </a:cubicBezTo>
                <a:cubicBezTo>
                  <a:pt x="0" y="73"/>
                  <a:pt x="73" y="0"/>
                  <a:pt x="162" y="0"/>
                </a:cubicBezTo>
                <a:cubicBezTo>
                  <a:pt x="251" y="0"/>
                  <a:pt x="324" y="73"/>
                  <a:pt x="324" y="162"/>
                </a:cubicBezTo>
                <a:close/>
                <a:moveTo>
                  <a:pt x="250" y="127"/>
                </a:moveTo>
                <a:cubicBezTo>
                  <a:pt x="226" y="127"/>
                  <a:pt x="226" y="127"/>
                  <a:pt x="226" y="127"/>
                </a:cubicBezTo>
                <a:cubicBezTo>
                  <a:pt x="223" y="127"/>
                  <a:pt x="220" y="130"/>
                  <a:pt x="220" y="133"/>
                </a:cubicBezTo>
                <a:cubicBezTo>
                  <a:pt x="220" y="231"/>
                  <a:pt x="220" y="231"/>
                  <a:pt x="220" y="231"/>
                </a:cubicBezTo>
                <a:cubicBezTo>
                  <a:pt x="220" y="235"/>
                  <a:pt x="223" y="237"/>
                  <a:pt x="226" y="237"/>
                </a:cubicBezTo>
                <a:cubicBezTo>
                  <a:pt x="250" y="237"/>
                  <a:pt x="250" y="237"/>
                  <a:pt x="250" y="237"/>
                </a:cubicBezTo>
                <a:cubicBezTo>
                  <a:pt x="253" y="237"/>
                  <a:pt x="256" y="235"/>
                  <a:pt x="256" y="231"/>
                </a:cubicBezTo>
                <a:cubicBezTo>
                  <a:pt x="256" y="133"/>
                  <a:pt x="256" y="133"/>
                  <a:pt x="256" y="133"/>
                </a:cubicBezTo>
                <a:cubicBezTo>
                  <a:pt x="256" y="130"/>
                  <a:pt x="253" y="127"/>
                  <a:pt x="250" y="127"/>
                </a:cubicBezTo>
                <a:close/>
                <a:moveTo>
                  <a:pt x="195" y="167"/>
                </a:moveTo>
                <a:cubicBezTo>
                  <a:pt x="172" y="167"/>
                  <a:pt x="172" y="167"/>
                  <a:pt x="172" y="167"/>
                </a:cubicBezTo>
                <a:cubicBezTo>
                  <a:pt x="168" y="167"/>
                  <a:pt x="166" y="170"/>
                  <a:pt x="166" y="174"/>
                </a:cubicBezTo>
                <a:cubicBezTo>
                  <a:pt x="166" y="231"/>
                  <a:pt x="166" y="231"/>
                  <a:pt x="166" y="231"/>
                </a:cubicBezTo>
                <a:cubicBezTo>
                  <a:pt x="166" y="235"/>
                  <a:pt x="168" y="237"/>
                  <a:pt x="172" y="237"/>
                </a:cubicBezTo>
                <a:cubicBezTo>
                  <a:pt x="195" y="237"/>
                  <a:pt x="195" y="237"/>
                  <a:pt x="195" y="237"/>
                </a:cubicBezTo>
                <a:cubicBezTo>
                  <a:pt x="199" y="237"/>
                  <a:pt x="202" y="235"/>
                  <a:pt x="202" y="231"/>
                </a:cubicBezTo>
                <a:cubicBezTo>
                  <a:pt x="202" y="174"/>
                  <a:pt x="202" y="174"/>
                  <a:pt x="202" y="174"/>
                </a:cubicBezTo>
                <a:cubicBezTo>
                  <a:pt x="202" y="170"/>
                  <a:pt x="199" y="167"/>
                  <a:pt x="195" y="167"/>
                </a:cubicBezTo>
                <a:close/>
                <a:moveTo>
                  <a:pt x="177" y="153"/>
                </a:moveTo>
                <a:cubicBezTo>
                  <a:pt x="237" y="93"/>
                  <a:pt x="237" y="93"/>
                  <a:pt x="237" y="93"/>
                </a:cubicBezTo>
                <a:cubicBezTo>
                  <a:pt x="254" y="110"/>
                  <a:pt x="254" y="110"/>
                  <a:pt x="254" y="110"/>
                </a:cubicBezTo>
                <a:cubicBezTo>
                  <a:pt x="254" y="65"/>
                  <a:pt x="254" y="65"/>
                  <a:pt x="254" y="65"/>
                </a:cubicBezTo>
                <a:cubicBezTo>
                  <a:pt x="209" y="65"/>
                  <a:pt x="209" y="65"/>
                  <a:pt x="209" y="65"/>
                </a:cubicBezTo>
                <a:cubicBezTo>
                  <a:pt x="226" y="83"/>
                  <a:pt x="226" y="83"/>
                  <a:pt x="226" y="83"/>
                </a:cubicBezTo>
                <a:cubicBezTo>
                  <a:pt x="170" y="138"/>
                  <a:pt x="170" y="138"/>
                  <a:pt x="170" y="138"/>
                </a:cubicBezTo>
                <a:cubicBezTo>
                  <a:pt x="121" y="114"/>
                  <a:pt x="121" y="114"/>
                  <a:pt x="121" y="114"/>
                </a:cubicBezTo>
                <a:cubicBezTo>
                  <a:pt x="119" y="113"/>
                  <a:pt x="115" y="113"/>
                  <a:pt x="113" y="115"/>
                </a:cubicBezTo>
                <a:cubicBezTo>
                  <a:pt x="59" y="164"/>
                  <a:pt x="59" y="164"/>
                  <a:pt x="59" y="164"/>
                </a:cubicBezTo>
                <a:cubicBezTo>
                  <a:pt x="56" y="167"/>
                  <a:pt x="56" y="172"/>
                  <a:pt x="59" y="175"/>
                </a:cubicBezTo>
                <a:cubicBezTo>
                  <a:pt x="60" y="177"/>
                  <a:pt x="62" y="178"/>
                  <a:pt x="65" y="178"/>
                </a:cubicBezTo>
                <a:cubicBezTo>
                  <a:pt x="66" y="178"/>
                  <a:pt x="68" y="177"/>
                  <a:pt x="70" y="176"/>
                </a:cubicBezTo>
                <a:cubicBezTo>
                  <a:pt x="119" y="130"/>
                  <a:pt x="119" y="130"/>
                  <a:pt x="119" y="130"/>
                </a:cubicBezTo>
                <a:cubicBezTo>
                  <a:pt x="168" y="154"/>
                  <a:pt x="168" y="154"/>
                  <a:pt x="168" y="154"/>
                </a:cubicBezTo>
                <a:cubicBezTo>
                  <a:pt x="171" y="156"/>
                  <a:pt x="175" y="155"/>
                  <a:pt x="177" y="153"/>
                </a:cubicBezTo>
                <a:close/>
                <a:moveTo>
                  <a:pt x="141" y="156"/>
                </a:moveTo>
                <a:cubicBezTo>
                  <a:pt x="118" y="156"/>
                  <a:pt x="118" y="156"/>
                  <a:pt x="118" y="156"/>
                </a:cubicBezTo>
                <a:cubicBezTo>
                  <a:pt x="114" y="156"/>
                  <a:pt x="111" y="159"/>
                  <a:pt x="111" y="162"/>
                </a:cubicBezTo>
                <a:cubicBezTo>
                  <a:pt x="111" y="231"/>
                  <a:pt x="111" y="231"/>
                  <a:pt x="111" y="231"/>
                </a:cubicBezTo>
                <a:cubicBezTo>
                  <a:pt x="111" y="235"/>
                  <a:pt x="114" y="237"/>
                  <a:pt x="118" y="237"/>
                </a:cubicBezTo>
                <a:cubicBezTo>
                  <a:pt x="141" y="237"/>
                  <a:pt x="141" y="237"/>
                  <a:pt x="141" y="237"/>
                </a:cubicBezTo>
                <a:cubicBezTo>
                  <a:pt x="144" y="237"/>
                  <a:pt x="147" y="235"/>
                  <a:pt x="147" y="231"/>
                </a:cubicBezTo>
                <a:cubicBezTo>
                  <a:pt x="147" y="162"/>
                  <a:pt x="147" y="162"/>
                  <a:pt x="147" y="162"/>
                </a:cubicBezTo>
                <a:cubicBezTo>
                  <a:pt x="147" y="159"/>
                  <a:pt x="144" y="156"/>
                  <a:pt x="141" y="156"/>
                </a:cubicBezTo>
                <a:close/>
                <a:moveTo>
                  <a:pt x="93" y="197"/>
                </a:moveTo>
                <a:cubicBezTo>
                  <a:pt x="93" y="231"/>
                  <a:pt x="93" y="231"/>
                  <a:pt x="93" y="231"/>
                </a:cubicBezTo>
                <a:cubicBezTo>
                  <a:pt x="93" y="235"/>
                  <a:pt x="90" y="237"/>
                  <a:pt x="87" y="237"/>
                </a:cubicBezTo>
                <a:cubicBezTo>
                  <a:pt x="63" y="237"/>
                  <a:pt x="63" y="237"/>
                  <a:pt x="63" y="237"/>
                </a:cubicBezTo>
                <a:cubicBezTo>
                  <a:pt x="60" y="237"/>
                  <a:pt x="57" y="235"/>
                  <a:pt x="57" y="231"/>
                </a:cubicBezTo>
                <a:cubicBezTo>
                  <a:pt x="57" y="197"/>
                  <a:pt x="57" y="197"/>
                  <a:pt x="57" y="197"/>
                </a:cubicBezTo>
                <a:cubicBezTo>
                  <a:pt x="57" y="193"/>
                  <a:pt x="60" y="190"/>
                  <a:pt x="63" y="190"/>
                </a:cubicBezTo>
                <a:cubicBezTo>
                  <a:pt x="87" y="190"/>
                  <a:pt x="87" y="190"/>
                  <a:pt x="87" y="190"/>
                </a:cubicBezTo>
                <a:cubicBezTo>
                  <a:pt x="90" y="190"/>
                  <a:pt x="93" y="193"/>
                  <a:pt x="93" y="197"/>
                </a:cubicBezTo>
                <a:close/>
              </a:path>
            </a:pathLst>
          </a:custGeom>
          <a:solidFill>
            <a:schemeClr val="tx2"/>
          </a:solidFill>
          <a:ln w="9525">
            <a:noFill/>
            <a:round/>
            <a:headEnd/>
            <a:tailEnd/>
          </a:ln>
        </p:spPr>
        <p:txBody>
          <a:bodyPr vert="horz" wrap="square" lIns="80682" tIns="40341" rIns="80682" bIns="40341" numCol="1" anchor="t" anchorCtr="0" compatLnSpc="1">
            <a:prstTxWarp prst="textNoShape">
              <a:avLst/>
            </a:prstTxWarp>
          </a:bodyPr>
          <a:lstStyle/>
          <a:p>
            <a:pPr defTabSz="899010"/>
            <a:endParaRPr lang="en-US" sz="971">
              <a:solidFill>
                <a:srgbClr val="000000"/>
              </a:solidFill>
              <a:latin typeface="Arial"/>
            </a:endParaRPr>
          </a:p>
        </p:txBody>
      </p:sp>
      <p:sp>
        <p:nvSpPr>
          <p:cNvPr id="92" name="Rectangle 91"/>
          <p:cNvSpPr/>
          <p:nvPr/>
        </p:nvSpPr>
        <p:spPr>
          <a:xfrm>
            <a:off x="5079416" y="4615666"/>
            <a:ext cx="2160000" cy="1479176"/>
          </a:xfrm>
          <a:prstGeom prst="rect">
            <a:avLst/>
          </a:prstGeom>
          <a:solidFill>
            <a:schemeClr val="bg2"/>
          </a:solidFill>
          <a:ln w="25400">
            <a:solidFill>
              <a:schemeClr val="tx2"/>
            </a:solidFill>
          </a:ln>
        </p:spPr>
        <p:txBody>
          <a:bodyPr vert="horz" wrap="square" lIns="80682" tIns="40341" rIns="80682" bIns="40341" rtlCol="0" anchor="ctr">
            <a:noAutofit/>
          </a:bodyPr>
          <a:lstStyle/>
          <a:p>
            <a:pPr defTabSz="899010"/>
            <a:r>
              <a:rPr lang="en-GB" sz="1412" dirty="0">
                <a:solidFill>
                  <a:srgbClr val="000000"/>
                </a:solidFill>
                <a:latin typeface="Georgia" panose="02040502050405020303" pitchFamily="18" charset="0"/>
              </a:rPr>
              <a:t>Operating expenses (</a:t>
            </a:r>
            <a:r>
              <a:rPr lang="en-GB" sz="1412" dirty="0" err="1">
                <a:solidFill>
                  <a:srgbClr val="000000"/>
                </a:solidFill>
                <a:latin typeface="Georgia" panose="02040502050405020303" pitchFamily="18" charset="0"/>
              </a:rPr>
              <a:t>Opex</a:t>
            </a:r>
            <a:r>
              <a:rPr lang="en-GB" sz="1412" dirty="0">
                <a:solidFill>
                  <a:srgbClr val="000000"/>
                </a:solidFill>
                <a:latin typeface="Georgia" panose="02040502050405020303" pitchFamily="18" charset="0"/>
              </a:rPr>
              <a:t>) –  refers the costs of regular upkeep such as gardening or cleaning.</a:t>
            </a:r>
          </a:p>
        </p:txBody>
      </p:sp>
      <p:sp>
        <p:nvSpPr>
          <p:cNvPr id="93" name="Rectangle 92"/>
          <p:cNvSpPr/>
          <p:nvPr/>
        </p:nvSpPr>
        <p:spPr>
          <a:xfrm>
            <a:off x="7750424" y="4638336"/>
            <a:ext cx="2160000" cy="1459196"/>
          </a:xfrm>
          <a:prstGeom prst="rect">
            <a:avLst/>
          </a:prstGeom>
          <a:solidFill>
            <a:schemeClr val="bg2"/>
          </a:solidFill>
          <a:ln w="25400">
            <a:solidFill>
              <a:schemeClr val="tx2"/>
            </a:solidFill>
          </a:ln>
        </p:spPr>
        <p:txBody>
          <a:bodyPr vert="horz" wrap="square" lIns="80682" tIns="40341" rIns="80682" bIns="40341" rtlCol="0" anchor="ctr">
            <a:noAutofit/>
          </a:bodyPr>
          <a:lstStyle/>
          <a:p>
            <a:pPr defTabSz="899010"/>
            <a:r>
              <a:rPr lang="en-GB" sz="1412" dirty="0">
                <a:solidFill>
                  <a:srgbClr val="000000"/>
                </a:solidFill>
                <a:latin typeface="Georgia" panose="02040502050405020303" pitchFamily="18" charset="0"/>
              </a:rPr>
              <a:t>Capital expenditure (Capex) – refers to investment in improving the property or replacing something major.</a:t>
            </a:r>
          </a:p>
        </p:txBody>
      </p:sp>
      <p:sp>
        <p:nvSpPr>
          <p:cNvPr id="63" name="Rounded Rectangle 62"/>
          <p:cNvSpPr/>
          <p:nvPr/>
        </p:nvSpPr>
        <p:spPr>
          <a:xfrm>
            <a:off x="5262823" y="2920708"/>
            <a:ext cx="4831008" cy="425906"/>
          </a:xfrm>
          <a:prstGeom prst="roundRect">
            <a:avLst/>
          </a:prstGeom>
        </p:spPr>
        <p:txBody>
          <a:bodyPr vert="horz" lIns="0" tIns="0" rIns="0" bIns="0" rtlCol="0">
            <a:noAutofit/>
          </a:bodyPr>
          <a:lstStyle/>
          <a:p>
            <a:pPr defTabSz="899320" fontAlgn="base">
              <a:lnSpc>
                <a:spcPct val="130000"/>
              </a:lnSpc>
              <a:spcBef>
                <a:spcPts val="529"/>
              </a:spcBef>
              <a:spcAft>
                <a:spcPts val="529"/>
              </a:spcAft>
              <a:buClr>
                <a:srgbClr val="000000"/>
              </a:buClr>
            </a:pPr>
            <a:r>
              <a:rPr lang="en-GB" sz="1412" dirty="0">
                <a:solidFill>
                  <a:srgbClr val="000000"/>
                </a:solidFill>
                <a:latin typeface="Georgia" pitchFamily="18" charset="0"/>
              </a:rPr>
              <a:t>The two main groups of costs which you will need to manage are:</a:t>
            </a:r>
          </a:p>
        </p:txBody>
      </p:sp>
      <p:sp>
        <p:nvSpPr>
          <p:cNvPr id="2" name="Slide Number Placeholder 1"/>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4</a:t>
            </a:fld>
            <a:endParaRPr lang="en-GB" dirty="0">
              <a:solidFill>
                <a:srgbClr val="000000"/>
              </a:solidFill>
              <a:latin typeface="Arial"/>
            </a:endParaRPr>
          </a:p>
        </p:txBody>
      </p:sp>
    </p:spTree>
    <p:custDataLst>
      <p:tags r:id="rId1"/>
    </p:custDataLst>
    <p:extLst>
      <p:ext uri="{BB962C8B-B14F-4D97-AF65-F5344CB8AC3E}">
        <p14:creationId xmlns:p14="http://schemas.microsoft.com/office/powerpoint/2010/main" val="3625868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Rectangle 56"/>
          <p:cNvSpPr/>
          <p:nvPr/>
        </p:nvSpPr>
        <p:spPr>
          <a:xfrm>
            <a:off x="6096000" y="2666562"/>
            <a:ext cx="4002798" cy="3481744"/>
          </a:xfrm>
          <a:prstGeom prst="rect">
            <a:avLst/>
          </a:prstGeom>
          <a:solidFill>
            <a:schemeClr val="bg2">
              <a:lumMod val="85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grpSp>
        <p:nvGrpSpPr>
          <p:cNvPr id="5" name="Grid" hidden="1"/>
          <p:cNvGrpSpPr/>
          <p:nvPr>
            <p:custDataLst>
              <p:tags r:id="rId1"/>
            </p:custDataLst>
          </p:nvPr>
        </p:nvGrpSpPr>
        <p:grpSpPr>
          <a:xfrm>
            <a:off x="2126428" y="540572"/>
            <a:ext cx="7939144" cy="6043108"/>
            <a:chOff x="530352" y="612648"/>
            <a:chExt cx="8997696" cy="6848856"/>
          </a:xfrm>
        </p:grpSpPr>
        <p:grpSp>
          <p:nvGrpSpPr>
            <p:cNvPr id="6" name="Group 5" hidden="1"/>
            <p:cNvGrpSpPr/>
            <p:nvPr userDrawn="1"/>
          </p:nvGrpSpPr>
          <p:grpSpPr>
            <a:xfrm>
              <a:off x="530352" y="7159752"/>
              <a:ext cx="8997696" cy="301752"/>
              <a:chOff x="530352" y="7159752"/>
              <a:chExt cx="8997696" cy="301752"/>
            </a:xfrm>
          </p:grpSpPr>
          <p:sp>
            <p:nvSpPr>
              <p:cNvPr id="53"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4"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5"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7" name="Group 6" hidden="1"/>
            <p:cNvGrpSpPr/>
            <p:nvPr userDrawn="1"/>
          </p:nvGrpSpPr>
          <p:grpSpPr>
            <a:xfrm>
              <a:off x="530352" y="1066800"/>
              <a:ext cx="8997696" cy="835152"/>
              <a:chOff x="530352" y="1066800"/>
              <a:chExt cx="8997696" cy="835152"/>
            </a:xfrm>
          </p:grpSpPr>
          <p:sp>
            <p:nvSpPr>
              <p:cNvPr id="51"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2"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8"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9" name="Group 600" hidden="1"/>
            <p:cNvGrpSpPr/>
            <p:nvPr userDrawn="1"/>
          </p:nvGrpSpPr>
          <p:grpSpPr>
            <a:xfrm>
              <a:off x="533400" y="6245352"/>
              <a:ext cx="8994648" cy="688848"/>
              <a:chOff x="533400" y="6013704"/>
              <a:chExt cx="8994648" cy="688848"/>
            </a:xfrm>
          </p:grpSpPr>
          <p:sp>
            <p:nvSpPr>
              <p:cNvPr id="45"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6"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7"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8"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9"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0"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0" name="Group 500" hidden="1"/>
            <p:cNvGrpSpPr/>
            <p:nvPr userDrawn="1"/>
          </p:nvGrpSpPr>
          <p:grpSpPr>
            <a:xfrm>
              <a:off x="533400" y="5407152"/>
              <a:ext cx="8994648" cy="688848"/>
              <a:chOff x="533400" y="5026152"/>
              <a:chExt cx="8994648" cy="688848"/>
            </a:xfrm>
          </p:grpSpPr>
          <p:sp>
            <p:nvSpPr>
              <p:cNvPr id="39"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0"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1"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2"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3"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4"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1" name="Group 400" hidden="1"/>
            <p:cNvGrpSpPr/>
            <p:nvPr userDrawn="1"/>
          </p:nvGrpSpPr>
          <p:grpSpPr>
            <a:xfrm>
              <a:off x="533400" y="4568952"/>
              <a:ext cx="8994648" cy="688848"/>
              <a:chOff x="533400" y="4038600"/>
              <a:chExt cx="8994648" cy="688848"/>
            </a:xfrm>
          </p:grpSpPr>
          <p:sp>
            <p:nvSpPr>
              <p:cNvPr id="33"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4"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8"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2" name="Group 300" hidden="1"/>
            <p:cNvGrpSpPr/>
            <p:nvPr userDrawn="1"/>
          </p:nvGrpSpPr>
          <p:grpSpPr>
            <a:xfrm>
              <a:off x="533400" y="3730752"/>
              <a:ext cx="8994648" cy="688848"/>
              <a:chOff x="533400" y="3041904"/>
              <a:chExt cx="8994648" cy="688848"/>
            </a:xfrm>
          </p:grpSpPr>
          <p:sp>
            <p:nvSpPr>
              <p:cNvPr id="27"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8"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9"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0"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1"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2"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3" name="Group 200" hidden="1"/>
            <p:cNvGrpSpPr/>
            <p:nvPr userDrawn="1"/>
          </p:nvGrpSpPr>
          <p:grpSpPr>
            <a:xfrm>
              <a:off x="533400" y="2892552"/>
              <a:ext cx="8994648" cy="688848"/>
              <a:chOff x="533400" y="1066800"/>
              <a:chExt cx="8994648" cy="688848"/>
            </a:xfrm>
          </p:grpSpPr>
          <p:sp>
            <p:nvSpPr>
              <p:cNvPr id="21"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2"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3"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4"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5"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6"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4" name="Group 100" hidden="1"/>
            <p:cNvGrpSpPr/>
            <p:nvPr userDrawn="1"/>
          </p:nvGrpSpPr>
          <p:grpSpPr>
            <a:xfrm>
              <a:off x="533400" y="2054352"/>
              <a:ext cx="8994648" cy="688848"/>
              <a:chOff x="533400" y="2054352"/>
              <a:chExt cx="8994648" cy="688848"/>
            </a:xfrm>
          </p:grpSpPr>
          <p:sp>
            <p:nvSpPr>
              <p:cNvPr id="15"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6"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7"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8"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9"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0"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3" name="Title 2"/>
          <p:cNvSpPr>
            <a:spLocks noGrp="1"/>
          </p:cNvSpPr>
          <p:nvPr>
            <p:ph type="title"/>
          </p:nvPr>
        </p:nvSpPr>
        <p:spPr/>
        <p:txBody>
          <a:bodyPr/>
          <a:lstStyle/>
          <a:p>
            <a:r>
              <a:rPr lang="en-GB" dirty="0"/>
              <a:t>Creating opportunities for your community through property</a:t>
            </a:r>
          </a:p>
        </p:txBody>
      </p:sp>
      <p:sp>
        <p:nvSpPr>
          <p:cNvPr id="56" name="Section Header" hidden="1"/>
          <p:cNvSpPr txBox="1"/>
          <p:nvPr>
            <p:custDataLst>
              <p:tags r:id="rId2"/>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sp>
        <p:nvSpPr>
          <p:cNvPr id="2" name="Slide Number Placeholder 1"/>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5</a:t>
            </a:fld>
            <a:endParaRPr lang="en-GB" dirty="0">
              <a:solidFill>
                <a:srgbClr val="000000"/>
              </a:solidFill>
              <a:latin typeface="Arial"/>
            </a:endParaRPr>
          </a:p>
        </p:txBody>
      </p:sp>
      <p:sp>
        <p:nvSpPr>
          <p:cNvPr id="4" name="TextBox 3"/>
          <p:cNvSpPr txBox="1"/>
          <p:nvPr/>
        </p:nvSpPr>
        <p:spPr>
          <a:xfrm>
            <a:off x="2132160" y="1649979"/>
            <a:ext cx="7966638" cy="847540"/>
          </a:xfrm>
          <a:prstGeom prst="rect">
            <a:avLst/>
          </a:prstGeom>
          <a:noFill/>
          <a:ln>
            <a:noFill/>
          </a:ln>
        </p:spPr>
        <p:txBody>
          <a:bodyPr wrap="square" lIns="0" tIns="0" rIns="0" bIns="0" rtlCol="0">
            <a:spAutoFit/>
          </a:bodyPr>
          <a:lstStyle/>
          <a:p>
            <a:pPr defTabSz="899320" fontAlgn="base">
              <a:lnSpc>
                <a:spcPct val="130000"/>
              </a:lnSpc>
              <a:spcBef>
                <a:spcPts val="529"/>
              </a:spcBef>
              <a:spcAft>
                <a:spcPts val="529"/>
              </a:spcAft>
              <a:buClr>
                <a:srgbClr val="000000"/>
              </a:buClr>
              <a:buSzPct val="25000"/>
            </a:pPr>
            <a:r>
              <a:rPr lang="en-GB" sz="1412" dirty="0">
                <a:solidFill>
                  <a:srgbClr val="000000"/>
                </a:solidFill>
                <a:latin typeface="Georgia" pitchFamily="18" charset="0"/>
              </a:rPr>
              <a:t>Within other topics, you have been asked “what outcomes would you like to achieve through property development?” One element of this is likely to be business and employment opportunities for your community as well as ways to create ongoing/regular income. </a:t>
            </a:r>
          </a:p>
        </p:txBody>
      </p:sp>
      <p:sp>
        <p:nvSpPr>
          <p:cNvPr id="59" name="TextBox 58"/>
          <p:cNvSpPr txBox="1"/>
          <p:nvPr/>
        </p:nvSpPr>
        <p:spPr>
          <a:xfrm>
            <a:off x="2125244" y="2759268"/>
            <a:ext cx="3780000" cy="2871492"/>
          </a:xfrm>
          <a:prstGeom prst="rect">
            <a:avLst/>
          </a:prstGeom>
          <a:noFill/>
          <a:ln>
            <a:noFill/>
          </a:ln>
        </p:spPr>
        <p:txBody>
          <a:bodyPr wrap="square" lIns="0" tIns="0" rIns="0" bIns="0" rtlCol="0">
            <a:spAutoFit/>
          </a:bodyPr>
          <a:lstStyle/>
          <a:p>
            <a:pPr defTabSz="899320" fontAlgn="base">
              <a:lnSpc>
                <a:spcPct val="130000"/>
              </a:lnSpc>
              <a:spcBef>
                <a:spcPts val="176"/>
              </a:spcBef>
              <a:spcAft>
                <a:spcPts val="176"/>
              </a:spcAft>
              <a:buClr>
                <a:srgbClr val="000000"/>
              </a:buClr>
              <a:buSzPct val="25000"/>
            </a:pPr>
            <a:r>
              <a:rPr lang="en-GB" sz="1235" dirty="0">
                <a:solidFill>
                  <a:srgbClr val="000000"/>
                </a:solidFill>
                <a:latin typeface="Georgia" pitchFamily="18" charset="0"/>
              </a:rPr>
              <a:t>Below are some ways that employment can be created through property development:</a:t>
            </a:r>
          </a:p>
          <a:p>
            <a:pPr marL="252146" indent="-252146" defTabSz="899320" fontAlgn="base">
              <a:lnSpc>
                <a:spcPct val="130000"/>
              </a:lnSpc>
              <a:spcBef>
                <a:spcPts val="176"/>
              </a:spcBef>
              <a:spcAft>
                <a:spcPts val="176"/>
              </a:spcAft>
              <a:buClr>
                <a:srgbClr val="000000"/>
              </a:buClr>
              <a:buSzPct val="70000"/>
              <a:buFont typeface="Arial" panose="020B0604020202020204" pitchFamily="34" charset="0"/>
              <a:buChar char="•"/>
            </a:pPr>
            <a:r>
              <a:rPr lang="en-GB" sz="1235" dirty="0">
                <a:solidFill>
                  <a:srgbClr val="000000"/>
                </a:solidFill>
                <a:latin typeface="Georgia" pitchFamily="18" charset="0"/>
              </a:rPr>
              <a:t>Aboriginal participation requirements for construction contractors (see right).</a:t>
            </a:r>
          </a:p>
          <a:p>
            <a:pPr marL="252146" indent="-252146" defTabSz="899320" fontAlgn="base">
              <a:lnSpc>
                <a:spcPct val="130000"/>
              </a:lnSpc>
              <a:spcBef>
                <a:spcPts val="176"/>
              </a:spcBef>
              <a:spcAft>
                <a:spcPts val="176"/>
              </a:spcAft>
              <a:buClr>
                <a:srgbClr val="000000"/>
              </a:buClr>
              <a:buSzPct val="70000"/>
              <a:buFont typeface="Arial" panose="020B0604020202020204" pitchFamily="34" charset="0"/>
              <a:buChar char="•"/>
            </a:pPr>
            <a:endParaRPr lang="en-GB" sz="1235" dirty="0">
              <a:solidFill>
                <a:srgbClr val="000000"/>
              </a:solidFill>
              <a:latin typeface="Georgia" pitchFamily="18" charset="0"/>
            </a:endParaRPr>
          </a:p>
          <a:p>
            <a:pPr marL="252146" indent="-252146" defTabSz="899320" fontAlgn="base">
              <a:lnSpc>
                <a:spcPct val="130000"/>
              </a:lnSpc>
              <a:spcBef>
                <a:spcPts val="176"/>
              </a:spcBef>
              <a:spcAft>
                <a:spcPts val="176"/>
              </a:spcAft>
              <a:buClr>
                <a:srgbClr val="000000"/>
              </a:buClr>
              <a:buSzPct val="70000"/>
              <a:buFont typeface="Arial" panose="020B0604020202020204" pitchFamily="34" charset="0"/>
              <a:buChar char="•"/>
            </a:pPr>
            <a:r>
              <a:rPr lang="en-GB" sz="1235" dirty="0">
                <a:solidFill>
                  <a:srgbClr val="000000"/>
                </a:solidFill>
                <a:latin typeface="Georgia" pitchFamily="18" charset="0"/>
              </a:rPr>
              <a:t>Setting up LALC owned enterprises that meet the needs during the construction process and afterward. To do this, you will need to think about what skills the community has or wants to develop and what training is needed to upskill community members (see next page for examples).</a:t>
            </a:r>
          </a:p>
        </p:txBody>
      </p:sp>
      <p:sp>
        <p:nvSpPr>
          <p:cNvPr id="62" name="TextBox 61"/>
          <p:cNvSpPr txBox="1"/>
          <p:nvPr/>
        </p:nvSpPr>
        <p:spPr>
          <a:xfrm>
            <a:off x="6255261" y="2749104"/>
            <a:ext cx="3843536" cy="3365601"/>
          </a:xfrm>
          <a:prstGeom prst="rect">
            <a:avLst/>
          </a:prstGeom>
          <a:noFill/>
          <a:ln>
            <a:noFill/>
          </a:ln>
        </p:spPr>
        <p:txBody>
          <a:bodyPr wrap="square" lIns="0" tIns="0" rIns="0" bIns="0" rtlCol="0">
            <a:spAutoFit/>
          </a:bodyPr>
          <a:lstStyle/>
          <a:p>
            <a:pPr defTabSz="899320" fontAlgn="base">
              <a:lnSpc>
                <a:spcPct val="130000"/>
              </a:lnSpc>
              <a:spcBef>
                <a:spcPts val="176"/>
              </a:spcBef>
              <a:spcAft>
                <a:spcPts val="176"/>
              </a:spcAft>
              <a:buClr>
                <a:srgbClr val="000000"/>
              </a:buClr>
              <a:buSzPct val="25000"/>
            </a:pPr>
            <a:r>
              <a:rPr lang="en-GB" sz="1235" u="sng" dirty="0">
                <a:solidFill>
                  <a:srgbClr val="000000"/>
                </a:solidFill>
                <a:latin typeface="Georgia" pitchFamily="18" charset="0"/>
              </a:rPr>
              <a:t>Aboriginal Participation in Construction Policy (APIC)</a:t>
            </a:r>
          </a:p>
          <a:p>
            <a:pPr defTabSz="899320" fontAlgn="base">
              <a:lnSpc>
                <a:spcPct val="130000"/>
              </a:lnSpc>
              <a:spcBef>
                <a:spcPts val="176"/>
              </a:spcBef>
              <a:spcAft>
                <a:spcPts val="176"/>
              </a:spcAft>
              <a:buClr>
                <a:srgbClr val="000000"/>
              </a:buClr>
              <a:buSzPct val="25000"/>
            </a:pPr>
            <a:r>
              <a:rPr lang="en-GB" sz="1235" dirty="0">
                <a:solidFill>
                  <a:srgbClr val="000000"/>
                </a:solidFill>
                <a:latin typeface="Georgia" pitchFamily="18" charset="0"/>
              </a:rPr>
              <a:t>For certain NSW Government projects, the NSW Government requires a minimum amount of the contract price to be allocated to the employment of Aboriginal people.  </a:t>
            </a:r>
            <a:r>
              <a:rPr lang="en-AU" sz="1235" dirty="0">
                <a:solidFill>
                  <a:srgbClr val="000000"/>
                </a:solidFill>
                <a:latin typeface="Georgia" pitchFamily="18" charset="0"/>
              </a:rPr>
              <a:t>You could use the structure and templates of this Policy for Aboriginal participation for your property development (e.g., require the builder / developer to employ Aboriginal staff in the development project).</a:t>
            </a:r>
            <a:endParaRPr lang="en-GB" sz="1235" dirty="0">
              <a:solidFill>
                <a:srgbClr val="000000"/>
              </a:solidFill>
              <a:latin typeface="Georgia" pitchFamily="18" charset="0"/>
            </a:endParaRPr>
          </a:p>
          <a:p>
            <a:pPr defTabSz="899320" fontAlgn="base">
              <a:lnSpc>
                <a:spcPct val="130000"/>
              </a:lnSpc>
              <a:spcBef>
                <a:spcPts val="176"/>
              </a:spcBef>
              <a:spcAft>
                <a:spcPts val="176"/>
              </a:spcAft>
              <a:buClr>
                <a:srgbClr val="000000"/>
              </a:buClr>
              <a:buSzPct val="25000"/>
            </a:pPr>
            <a:endParaRPr lang="en-GB" sz="1235" dirty="0">
              <a:solidFill>
                <a:srgbClr val="000000"/>
              </a:solidFill>
              <a:latin typeface="Georgia" pitchFamily="18" charset="0"/>
            </a:endParaRPr>
          </a:p>
          <a:p>
            <a:pPr defTabSz="899320" fontAlgn="base">
              <a:lnSpc>
                <a:spcPct val="130000"/>
              </a:lnSpc>
              <a:spcBef>
                <a:spcPts val="176"/>
              </a:spcBef>
              <a:spcAft>
                <a:spcPts val="176"/>
              </a:spcAft>
              <a:buClr>
                <a:srgbClr val="000000"/>
              </a:buClr>
              <a:buSzPct val="25000"/>
            </a:pPr>
            <a:r>
              <a:rPr lang="en-GB" sz="1235" dirty="0">
                <a:solidFill>
                  <a:srgbClr val="000000"/>
                </a:solidFill>
                <a:latin typeface="Georgia" pitchFamily="18" charset="0"/>
              </a:rPr>
              <a:t>www.procurepoint.nsw.gov.au/policy-and-reform/construction-procurement-policy/aboriginal-participation-construction-policy</a:t>
            </a:r>
          </a:p>
        </p:txBody>
      </p:sp>
    </p:spTree>
    <p:extLst>
      <p:ext uri="{BB962C8B-B14F-4D97-AF65-F5344CB8AC3E}">
        <p14:creationId xmlns:p14="http://schemas.microsoft.com/office/powerpoint/2010/main" val="873451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Rectangle 66"/>
          <p:cNvSpPr/>
          <p:nvPr/>
        </p:nvSpPr>
        <p:spPr>
          <a:xfrm>
            <a:off x="2126428" y="5376135"/>
            <a:ext cx="7912293" cy="765313"/>
          </a:xfrm>
          <a:prstGeom prst="rect">
            <a:avLst/>
          </a:prstGeom>
          <a:solidFill>
            <a:schemeClr val="bg2">
              <a:lumMod val="85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grpSp>
        <p:nvGrpSpPr>
          <p:cNvPr id="5" name="Grid" hidden="1"/>
          <p:cNvGrpSpPr/>
          <p:nvPr>
            <p:custDataLst>
              <p:tags r:id="rId2"/>
            </p:custDataLst>
          </p:nvPr>
        </p:nvGrpSpPr>
        <p:grpSpPr>
          <a:xfrm>
            <a:off x="2126428" y="540572"/>
            <a:ext cx="7939144" cy="6043108"/>
            <a:chOff x="530352" y="612648"/>
            <a:chExt cx="8997696" cy="6848856"/>
          </a:xfrm>
        </p:grpSpPr>
        <p:grpSp>
          <p:nvGrpSpPr>
            <p:cNvPr id="6" name="Group 5" hidden="1"/>
            <p:cNvGrpSpPr/>
            <p:nvPr userDrawn="1"/>
          </p:nvGrpSpPr>
          <p:grpSpPr>
            <a:xfrm>
              <a:off x="530352" y="7159752"/>
              <a:ext cx="8997696" cy="301752"/>
              <a:chOff x="530352" y="7159752"/>
              <a:chExt cx="8997696" cy="301752"/>
            </a:xfrm>
          </p:grpSpPr>
          <p:sp>
            <p:nvSpPr>
              <p:cNvPr id="53"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4"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5"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7" name="Group 6" hidden="1"/>
            <p:cNvGrpSpPr/>
            <p:nvPr userDrawn="1"/>
          </p:nvGrpSpPr>
          <p:grpSpPr>
            <a:xfrm>
              <a:off x="530352" y="1066800"/>
              <a:ext cx="8997696" cy="835152"/>
              <a:chOff x="530352" y="1066800"/>
              <a:chExt cx="8997696" cy="835152"/>
            </a:xfrm>
          </p:grpSpPr>
          <p:sp>
            <p:nvSpPr>
              <p:cNvPr id="51"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2"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8"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9" name="Group 600" hidden="1"/>
            <p:cNvGrpSpPr/>
            <p:nvPr userDrawn="1"/>
          </p:nvGrpSpPr>
          <p:grpSpPr>
            <a:xfrm>
              <a:off x="533400" y="6245352"/>
              <a:ext cx="8994648" cy="688848"/>
              <a:chOff x="533400" y="6013704"/>
              <a:chExt cx="8994648" cy="688848"/>
            </a:xfrm>
          </p:grpSpPr>
          <p:sp>
            <p:nvSpPr>
              <p:cNvPr id="45"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6"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7"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8"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9"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0"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0" name="Group 500" hidden="1"/>
            <p:cNvGrpSpPr/>
            <p:nvPr userDrawn="1"/>
          </p:nvGrpSpPr>
          <p:grpSpPr>
            <a:xfrm>
              <a:off x="533400" y="5407152"/>
              <a:ext cx="8994648" cy="688848"/>
              <a:chOff x="533400" y="5026152"/>
              <a:chExt cx="8994648" cy="688848"/>
            </a:xfrm>
          </p:grpSpPr>
          <p:sp>
            <p:nvSpPr>
              <p:cNvPr id="39"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0"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1"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2"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3"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4"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1" name="Group 400" hidden="1"/>
            <p:cNvGrpSpPr/>
            <p:nvPr userDrawn="1"/>
          </p:nvGrpSpPr>
          <p:grpSpPr>
            <a:xfrm>
              <a:off x="533400" y="4568952"/>
              <a:ext cx="8994648" cy="688848"/>
              <a:chOff x="533400" y="4038600"/>
              <a:chExt cx="8994648" cy="688848"/>
            </a:xfrm>
          </p:grpSpPr>
          <p:sp>
            <p:nvSpPr>
              <p:cNvPr id="33"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4"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8"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2" name="Group 300" hidden="1"/>
            <p:cNvGrpSpPr/>
            <p:nvPr userDrawn="1"/>
          </p:nvGrpSpPr>
          <p:grpSpPr>
            <a:xfrm>
              <a:off x="533400" y="3730752"/>
              <a:ext cx="8994648" cy="688848"/>
              <a:chOff x="533400" y="3041904"/>
              <a:chExt cx="8994648" cy="688848"/>
            </a:xfrm>
          </p:grpSpPr>
          <p:sp>
            <p:nvSpPr>
              <p:cNvPr id="27"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8"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9"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0"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1"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2"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3" name="Group 200" hidden="1"/>
            <p:cNvGrpSpPr/>
            <p:nvPr userDrawn="1"/>
          </p:nvGrpSpPr>
          <p:grpSpPr>
            <a:xfrm>
              <a:off x="533400" y="2892552"/>
              <a:ext cx="8994648" cy="688848"/>
              <a:chOff x="533400" y="1066800"/>
              <a:chExt cx="8994648" cy="688848"/>
            </a:xfrm>
          </p:grpSpPr>
          <p:sp>
            <p:nvSpPr>
              <p:cNvPr id="21"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2"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3"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4"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5"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6"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4" name="Group 100" hidden="1"/>
            <p:cNvGrpSpPr/>
            <p:nvPr userDrawn="1"/>
          </p:nvGrpSpPr>
          <p:grpSpPr>
            <a:xfrm>
              <a:off x="533400" y="2054352"/>
              <a:ext cx="8994648" cy="688848"/>
              <a:chOff x="533400" y="2054352"/>
              <a:chExt cx="8994648" cy="688848"/>
            </a:xfrm>
          </p:grpSpPr>
          <p:sp>
            <p:nvSpPr>
              <p:cNvPr id="15"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6"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7"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8"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9"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0"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3" name="Title 2"/>
          <p:cNvSpPr>
            <a:spLocks noGrp="1"/>
          </p:cNvSpPr>
          <p:nvPr>
            <p:ph type="title"/>
          </p:nvPr>
        </p:nvSpPr>
        <p:spPr>
          <a:xfrm>
            <a:off x="2126428" y="943984"/>
            <a:ext cx="7939144" cy="372328"/>
          </a:xfrm>
        </p:spPr>
        <p:txBody>
          <a:bodyPr/>
          <a:lstStyle/>
          <a:p>
            <a:r>
              <a:rPr lang="en-GB" dirty="0"/>
              <a:t>Creating opportunities for your community</a:t>
            </a:r>
          </a:p>
        </p:txBody>
      </p:sp>
      <p:sp>
        <p:nvSpPr>
          <p:cNvPr id="56"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sp>
        <p:nvSpPr>
          <p:cNvPr id="63" name="TextBox 62"/>
          <p:cNvSpPr txBox="1"/>
          <p:nvPr/>
        </p:nvSpPr>
        <p:spPr>
          <a:xfrm>
            <a:off x="2213921" y="1540664"/>
            <a:ext cx="4182766" cy="3733330"/>
          </a:xfrm>
          <a:prstGeom prst="rect">
            <a:avLst/>
          </a:prstGeom>
          <a:noFill/>
          <a:ln>
            <a:noFill/>
          </a:ln>
        </p:spPr>
        <p:txBody>
          <a:bodyPr wrap="square" lIns="0" tIns="0" rIns="0" bIns="0" rtlCol="0">
            <a:spAutoFit/>
          </a:bodyPr>
          <a:lstStyle/>
          <a:p>
            <a:pPr defTabSz="899010">
              <a:spcBef>
                <a:spcPts val="176"/>
              </a:spcBef>
              <a:spcAft>
                <a:spcPts val="176"/>
              </a:spcAft>
              <a:buSzPct val="70000"/>
            </a:pPr>
            <a:r>
              <a:rPr lang="en-GB" sz="1412" dirty="0">
                <a:solidFill>
                  <a:srgbClr val="000000"/>
                </a:solidFill>
                <a:latin typeface="Georgia" panose="02040502050405020303" pitchFamily="18" charset="0"/>
              </a:rPr>
              <a:t>Think about businesses that can be created during and following construction and how the skills from the construction phase can be used after construction has been completed. This means that employment can continue within the LALC area.</a:t>
            </a:r>
          </a:p>
          <a:p>
            <a:pPr defTabSz="899010">
              <a:spcBef>
                <a:spcPts val="176"/>
              </a:spcBef>
              <a:spcAft>
                <a:spcPts val="176"/>
              </a:spcAft>
              <a:buSzPct val="70000"/>
            </a:pPr>
            <a:endParaRPr lang="en-GB" sz="1412" dirty="0">
              <a:solidFill>
                <a:srgbClr val="000000"/>
              </a:solidFill>
              <a:latin typeface="Georgia" panose="02040502050405020303" pitchFamily="18" charset="0"/>
            </a:endParaRPr>
          </a:p>
          <a:p>
            <a:pPr defTabSz="899010">
              <a:spcBef>
                <a:spcPts val="176"/>
              </a:spcBef>
              <a:spcAft>
                <a:spcPts val="176"/>
              </a:spcAft>
              <a:buSzPct val="70000"/>
            </a:pPr>
            <a:r>
              <a:rPr lang="en-GB" sz="1412" dirty="0">
                <a:solidFill>
                  <a:srgbClr val="000000"/>
                </a:solidFill>
                <a:latin typeface="Georgia" panose="02040502050405020303" pitchFamily="18" charset="0"/>
              </a:rPr>
              <a:t>Some ideas include:</a:t>
            </a:r>
            <a:endParaRPr lang="en-GB" sz="1412" i="1" dirty="0">
              <a:solidFill>
                <a:srgbClr val="A32020"/>
              </a:solidFill>
              <a:latin typeface="Georgia" panose="02040502050405020303" pitchFamily="18" charset="0"/>
            </a:endParaRPr>
          </a:p>
          <a:p>
            <a:pPr marL="252146" indent="-252146" defTabSz="899010">
              <a:spcBef>
                <a:spcPts val="176"/>
              </a:spcBef>
              <a:spcAft>
                <a:spcPts val="176"/>
              </a:spcAft>
              <a:buSzPct val="70000"/>
              <a:buFont typeface="Arial" panose="020B0604020202020204" pitchFamily="34" charset="0"/>
              <a:buChar char="•"/>
            </a:pPr>
            <a:r>
              <a:rPr lang="en-GB" sz="1412" i="1" dirty="0">
                <a:solidFill>
                  <a:srgbClr val="A32020"/>
                </a:solidFill>
                <a:latin typeface="Georgia" panose="02040502050405020303" pitchFamily="18" charset="0"/>
              </a:rPr>
              <a:t>Project delivery or construction phase </a:t>
            </a:r>
            <a:r>
              <a:rPr lang="en-GB" sz="1412" dirty="0">
                <a:solidFill>
                  <a:srgbClr val="A32020"/>
                </a:solidFill>
                <a:latin typeface="Georgia" panose="02040502050405020303" pitchFamily="18" charset="0"/>
              </a:rPr>
              <a:t>–</a:t>
            </a:r>
            <a:r>
              <a:rPr lang="en-GB" sz="1412" dirty="0">
                <a:solidFill>
                  <a:srgbClr val="000000"/>
                </a:solidFill>
                <a:latin typeface="Georgia" panose="02040502050405020303" pitchFamily="18" charset="0"/>
              </a:rPr>
              <a:t> Building contractors, tradespersons, building supplier/ manufacturer, consulting services (e.g., architecture), trucking and delivery company</a:t>
            </a:r>
          </a:p>
          <a:p>
            <a:pPr marL="252146" indent="-252146" defTabSz="899010">
              <a:spcBef>
                <a:spcPts val="176"/>
              </a:spcBef>
              <a:spcAft>
                <a:spcPts val="176"/>
              </a:spcAft>
              <a:buSzPct val="70000"/>
              <a:buFont typeface="Arial" panose="020B0604020202020204" pitchFamily="34" charset="0"/>
              <a:buChar char="•"/>
            </a:pPr>
            <a:endParaRPr lang="en-GB" sz="1412" dirty="0">
              <a:solidFill>
                <a:srgbClr val="000000"/>
              </a:solidFill>
              <a:latin typeface="Georgia" panose="02040502050405020303" pitchFamily="18" charset="0"/>
            </a:endParaRPr>
          </a:p>
          <a:p>
            <a:pPr marL="252146" indent="-252146" defTabSz="899010">
              <a:spcBef>
                <a:spcPts val="176"/>
              </a:spcBef>
              <a:spcAft>
                <a:spcPts val="176"/>
              </a:spcAft>
              <a:buSzPct val="70000"/>
              <a:buFont typeface="Arial" panose="020B0604020202020204" pitchFamily="34" charset="0"/>
              <a:buChar char="•"/>
            </a:pPr>
            <a:r>
              <a:rPr lang="en-GB" sz="1412" i="1" dirty="0">
                <a:solidFill>
                  <a:srgbClr val="A32020"/>
                </a:solidFill>
                <a:latin typeface="Georgia" panose="02040502050405020303" pitchFamily="18" charset="0"/>
              </a:rPr>
              <a:t>Property and land management or post construction phase – </a:t>
            </a:r>
            <a:r>
              <a:rPr lang="en-GB" sz="1412" dirty="0">
                <a:solidFill>
                  <a:srgbClr val="000000"/>
                </a:solidFill>
                <a:latin typeface="Georgia" panose="02040502050405020303" pitchFamily="18" charset="0"/>
              </a:rPr>
              <a:t>cleaning, gardening, repairs and maintenance, facilities management, property management</a:t>
            </a:r>
          </a:p>
        </p:txBody>
      </p:sp>
      <p:sp>
        <p:nvSpPr>
          <p:cNvPr id="64" name="TextBox 63"/>
          <p:cNvSpPr txBox="1"/>
          <p:nvPr/>
        </p:nvSpPr>
        <p:spPr>
          <a:xfrm>
            <a:off x="2199757" y="5508125"/>
            <a:ext cx="7857747" cy="485902"/>
          </a:xfrm>
          <a:prstGeom prst="rect">
            <a:avLst/>
          </a:prstGeom>
          <a:noFill/>
          <a:ln>
            <a:noFill/>
          </a:ln>
        </p:spPr>
        <p:txBody>
          <a:bodyPr wrap="square" lIns="0" tIns="0" rIns="0" bIns="0" rtlCol="0">
            <a:spAutoFit/>
          </a:bodyPr>
          <a:lstStyle/>
          <a:p>
            <a:pPr defTabSz="899010">
              <a:spcBef>
                <a:spcPts val="176"/>
              </a:spcBef>
              <a:spcAft>
                <a:spcPts val="176"/>
              </a:spcAft>
              <a:buSzPct val="70000"/>
            </a:pPr>
            <a:r>
              <a:rPr lang="en-GB" sz="1412" dirty="0">
                <a:solidFill>
                  <a:srgbClr val="000000"/>
                </a:solidFill>
                <a:latin typeface="Georgia" panose="02040502050405020303" pitchFamily="18" charset="0"/>
              </a:rPr>
              <a:t>Check out the Aboriginal business directory</a:t>
            </a:r>
          </a:p>
          <a:p>
            <a:pPr defTabSz="899010">
              <a:spcBef>
                <a:spcPts val="176"/>
              </a:spcBef>
              <a:spcAft>
                <a:spcPts val="176"/>
              </a:spcAft>
              <a:buSzPct val="70000"/>
            </a:pPr>
            <a:r>
              <a:rPr lang="en-GB" sz="1412" dirty="0">
                <a:solidFill>
                  <a:srgbClr val="000000"/>
                </a:solidFill>
                <a:latin typeface="Georgia" panose="02040502050405020303" pitchFamily="18" charset="0"/>
              </a:rPr>
              <a:t>https://www.industry.nsw.gov.au/buy-from-nsw/suppliers-in-nsw/aboriginal-business-directory</a:t>
            </a:r>
          </a:p>
        </p:txBody>
      </p:sp>
      <p:sp>
        <p:nvSpPr>
          <p:cNvPr id="69" name="TextBox 68"/>
          <p:cNvSpPr txBox="1"/>
          <p:nvPr/>
        </p:nvSpPr>
        <p:spPr>
          <a:xfrm>
            <a:off x="6531725" y="1418883"/>
            <a:ext cx="3334209" cy="217304"/>
          </a:xfrm>
          <a:prstGeom prst="rect">
            <a:avLst/>
          </a:prstGeom>
          <a:noFill/>
          <a:ln>
            <a:noFill/>
          </a:ln>
        </p:spPr>
        <p:txBody>
          <a:bodyPr wrap="square" lIns="0" tIns="0" rIns="0" bIns="0" rtlCol="0">
            <a:spAutoFit/>
          </a:bodyPr>
          <a:lstStyle/>
          <a:p>
            <a:pPr defTabSz="899010">
              <a:spcBef>
                <a:spcPts val="176"/>
              </a:spcBef>
              <a:spcAft>
                <a:spcPts val="176"/>
              </a:spcAft>
              <a:buSzPct val="70000"/>
            </a:pPr>
            <a:endParaRPr lang="en-GB" sz="1412" dirty="0">
              <a:solidFill>
                <a:srgbClr val="000000"/>
              </a:solidFill>
              <a:latin typeface="Georgia" panose="02040502050405020303" pitchFamily="18" charset="0"/>
            </a:endParaRPr>
          </a:p>
        </p:txBody>
      </p:sp>
      <p:sp>
        <p:nvSpPr>
          <p:cNvPr id="71" name="TextBox 70"/>
          <p:cNvSpPr txBox="1"/>
          <p:nvPr/>
        </p:nvSpPr>
        <p:spPr>
          <a:xfrm>
            <a:off x="7660487" y="3031383"/>
            <a:ext cx="1292012" cy="651910"/>
          </a:xfrm>
          <a:prstGeom prst="rect">
            <a:avLst/>
          </a:prstGeom>
          <a:noFill/>
          <a:ln>
            <a:noFill/>
          </a:ln>
        </p:spPr>
        <p:txBody>
          <a:bodyPr wrap="square" lIns="0" tIns="0" rIns="0" bIns="0" rtlCol="0">
            <a:spAutoFit/>
          </a:bodyPr>
          <a:lstStyle/>
          <a:p>
            <a:pPr defTabSz="899010">
              <a:spcBef>
                <a:spcPts val="176"/>
              </a:spcBef>
              <a:spcAft>
                <a:spcPts val="176"/>
              </a:spcAft>
              <a:buSzPct val="70000"/>
            </a:pPr>
            <a:r>
              <a:rPr lang="en-GB" sz="1412" dirty="0">
                <a:solidFill>
                  <a:srgbClr val="000000"/>
                </a:solidFill>
                <a:latin typeface="Georgia" panose="02040502050405020303" pitchFamily="18" charset="0"/>
              </a:rPr>
              <a:t>Skills can be transferred to the next stage</a:t>
            </a:r>
          </a:p>
        </p:txBody>
      </p:sp>
      <p:sp>
        <p:nvSpPr>
          <p:cNvPr id="72" name="Rectangle 71"/>
          <p:cNvSpPr/>
          <p:nvPr/>
        </p:nvSpPr>
        <p:spPr>
          <a:xfrm>
            <a:off x="6413683" y="1568732"/>
            <a:ext cx="2223529" cy="1202589"/>
          </a:xfrm>
          <a:prstGeom prst="rect">
            <a:avLst/>
          </a:prstGeom>
          <a:noFill/>
          <a:ln w="6350">
            <a:solidFill>
              <a:schemeClr val="accent1"/>
            </a:solid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73" name="TextBox 72"/>
          <p:cNvSpPr txBox="1"/>
          <p:nvPr/>
        </p:nvSpPr>
        <p:spPr>
          <a:xfrm>
            <a:off x="6612801" y="1692952"/>
            <a:ext cx="1778824" cy="920508"/>
          </a:xfrm>
          <a:prstGeom prst="rect">
            <a:avLst/>
          </a:prstGeom>
          <a:noFill/>
          <a:ln>
            <a:noFill/>
          </a:ln>
        </p:spPr>
        <p:txBody>
          <a:bodyPr wrap="square" lIns="0" tIns="0" rIns="0" bIns="0" rtlCol="0">
            <a:spAutoFit/>
          </a:bodyPr>
          <a:lstStyle/>
          <a:p>
            <a:pPr defTabSz="899010">
              <a:spcBef>
                <a:spcPts val="176"/>
              </a:spcBef>
              <a:spcAft>
                <a:spcPts val="176"/>
              </a:spcAft>
              <a:buSzPct val="70000"/>
            </a:pPr>
            <a:r>
              <a:rPr lang="en-GB" sz="1412" i="1" dirty="0">
                <a:solidFill>
                  <a:srgbClr val="A32020"/>
                </a:solidFill>
                <a:latin typeface="Georgia" panose="02040502050405020303" pitchFamily="18" charset="0"/>
              </a:rPr>
              <a:t>Project delivery or construction phase </a:t>
            </a:r>
            <a:r>
              <a:rPr lang="en-GB" sz="1412" dirty="0">
                <a:solidFill>
                  <a:srgbClr val="A32020"/>
                </a:solidFill>
                <a:latin typeface="Georgia" panose="02040502050405020303" pitchFamily="18" charset="0"/>
              </a:rPr>
              <a:t>–</a:t>
            </a:r>
            <a:r>
              <a:rPr lang="en-GB" sz="1412" dirty="0">
                <a:solidFill>
                  <a:srgbClr val="000000"/>
                </a:solidFill>
                <a:latin typeface="Georgia" panose="02040502050405020303" pitchFamily="18" charset="0"/>
              </a:rPr>
              <a:t> </a:t>
            </a:r>
          </a:p>
          <a:p>
            <a:pPr defTabSz="899010">
              <a:spcBef>
                <a:spcPts val="176"/>
              </a:spcBef>
              <a:spcAft>
                <a:spcPts val="176"/>
              </a:spcAft>
              <a:buSzPct val="70000"/>
            </a:pPr>
            <a:r>
              <a:rPr lang="en-GB" sz="1412" dirty="0">
                <a:solidFill>
                  <a:srgbClr val="000000"/>
                </a:solidFill>
                <a:latin typeface="Georgia" panose="02040502050405020303" pitchFamily="18" charset="0"/>
              </a:rPr>
              <a:t>land clearance or landscaping company</a:t>
            </a:r>
          </a:p>
        </p:txBody>
      </p:sp>
      <p:sp>
        <p:nvSpPr>
          <p:cNvPr id="74" name="Rectangle 73"/>
          <p:cNvSpPr/>
          <p:nvPr/>
        </p:nvSpPr>
        <p:spPr>
          <a:xfrm>
            <a:off x="6413683" y="4005432"/>
            <a:ext cx="2223529" cy="1202589"/>
          </a:xfrm>
          <a:prstGeom prst="rect">
            <a:avLst/>
          </a:prstGeom>
          <a:noFill/>
          <a:ln w="6350">
            <a:solidFill>
              <a:schemeClr val="accent1"/>
            </a:solid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75" name="TextBox 74"/>
          <p:cNvSpPr txBox="1"/>
          <p:nvPr/>
        </p:nvSpPr>
        <p:spPr>
          <a:xfrm>
            <a:off x="6486247" y="4166671"/>
            <a:ext cx="2150965" cy="920508"/>
          </a:xfrm>
          <a:prstGeom prst="rect">
            <a:avLst/>
          </a:prstGeom>
          <a:noFill/>
          <a:ln>
            <a:noFill/>
          </a:ln>
        </p:spPr>
        <p:txBody>
          <a:bodyPr wrap="square" lIns="0" tIns="0" rIns="0" bIns="0" rtlCol="0">
            <a:spAutoFit/>
          </a:bodyPr>
          <a:lstStyle/>
          <a:p>
            <a:pPr defTabSz="899010">
              <a:spcBef>
                <a:spcPts val="176"/>
              </a:spcBef>
              <a:spcAft>
                <a:spcPts val="176"/>
              </a:spcAft>
              <a:buSzPct val="70000"/>
            </a:pPr>
            <a:r>
              <a:rPr lang="en-GB" sz="1412" i="1" dirty="0">
                <a:solidFill>
                  <a:srgbClr val="A32020"/>
                </a:solidFill>
                <a:latin typeface="Georgia" panose="02040502050405020303" pitchFamily="18" charset="0"/>
              </a:rPr>
              <a:t>Property and land management or post construction phase – </a:t>
            </a:r>
          </a:p>
          <a:p>
            <a:pPr defTabSz="899010">
              <a:spcBef>
                <a:spcPts val="176"/>
              </a:spcBef>
              <a:spcAft>
                <a:spcPts val="176"/>
              </a:spcAft>
              <a:buSzPct val="70000"/>
            </a:pPr>
            <a:r>
              <a:rPr lang="en-GB" sz="1412" dirty="0">
                <a:solidFill>
                  <a:srgbClr val="000000"/>
                </a:solidFill>
                <a:latin typeface="Georgia" panose="02040502050405020303" pitchFamily="18" charset="0"/>
              </a:rPr>
              <a:t>Gardens and grounds staff</a:t>
            </a:r>
          </a:p>
        </p:txBody>
      </p:sp>
      <p:cxnSp>
        <p:nvCxnSpPr>
          <p:cNvPr id="77" name="Straight Arrow Connector 76"/>
          <p:cNvCxnSpPr>
            <a:stCxn id="72" idx="2"/>
            <a:endCxn id="74" idx="0"/>
          </p:cNvCxnSpPr>
          <p:nvPr/>
        </p:nvCxnSpPr>
        <p:spPr>
          <a:xfrm>
            <a:off x="7525447" y="2771320"/>
            <a:ext cx="0" cy="1234112"/>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8855338" y="1611497"/>
            <a:ext cx="1210235" cy="3596524"/>
          </a:xfrm>
          <a:prstGeom prst="rect">
            <a:avLst/>
          </a:prstGeom>
          <a:solidFill>
            <a:schemeClr val="tx2">
              <a:lumMod val="20000"/>
              <a:lumOff val="80000"/>
            </a:schemeClr>
          </a:solidFill>
        </p:spPr>
        <p:txBody>
          <a:bodyPr wrap="square">
            <a:noAutofit/>
          </a:bodyPr>
          <a:lstStyle/>
          <a:p>
            <a:pPr defTabSz="899010"/>
            <a:r>
              <a:rPr lang="en-GB" sz="971" b="1" u="sng" dirty="0">
                <a:solidFill>
                  <a:srgbClr val="000000"/>
                </a:solidFill>
                <a:latin typeface="Arial"/>
              </a:rPr>
              <a:t>Case Studies </a:t>
            </a:r>
          </a:p>
          <a:p>
            <a:pPr defTabSz="899010"/>
            <a:endParaRPr lang="en-GB" sz="971" dirty="0">
              <a:solidFill>
                <a:srgbClr val="000000"/>
              </a:solidFill>
              <a:latin typeface="Arial"/>
            </a:endParaRPr>
          </a:p>
          <a:p>
            <a:pPr defTabSz="899010"/>
            <a:r>
              <a:rPr lang="en-GB" sz="971" dirty="0">
                <a:solidFill>
                  <a:srgbClr val="000000"/>
                </a:solidFill>
                <a:latin typeface="Arial"/>
              </a:rPr>
              <a:t>Read about real life case studies of Aboriginal Enterprises built out of Property Investments in the website below</a:t>
            </a:r>
          </a:p>
          <a:p>
            <a:pPr defTabSz="899010"/>
            <a:endParaRPr lang="en-GB" sz="971" dirty="0">
              <a:solidFill>
                <a:srgbClr val="000000"/>
              </a:solidFill>
              <a:latin typeface="Arial"/>
            </a:endParaRPr>
          </a:p>
          <a:p>
            <a:pPr defTabSz="899010"/>
            <a:endParaRPr lang="en-GB" sz="971" dirty="0">
              <a:solidFill>
                <a:srgbClr val="000000"/>
              </a:solidFill>
              <a:latin typeface="Arial"/>
            </a:endParaRPr>
          </a:p>
          <a:p>
            <a:pPr defTabSz="899010"/>
            <a:endParaRPr lang="en-GB" sz="971" dirty="0">
              <a:solidFill>
                <a:srgbClr val="000000"/>
              </a:solidFill>
              <a:latin typeface="Arial"/>
            </a:endParaRPr>
          </a:p>
          <a:p>
            <a:pPr defTabSz="899010"/>
            <a:r>
              <a:rPr lang="en-GB" sz="971" b="1" dirty="0">
                <a:solidFill>
                  <a:srgbClr val="000000"/>
                </a:solidFill>
                <a:latin typeface="Arial"/>
              </a:rPr>
              <a:t>http://www.iba.gov.au/investments/case-studies/</a:t>
            </a:r>
          </a:p>
        </p:txBody>
      </p:sp>
      <p:sp>
        <p:nvSpPr>
          <p:cNvPr id="66" name="Slide Number Placeholder 1"/>
          <p:cNvSpPr>
            <a:spLocks noGrp="1"/>
          </p:cNvSpPr>
          <p:nvPr>
            <p:ph type="sldNum" sz="quarter" idx="4"/>
          </p:nvPr>
        </p:nvSpPr>
        <p:spPr>
          <a:xfrm>
            <a:off x="7678327" y="6283655"/>
            <a:ext cx="2420471" cy="322169"/>
          </a:xfrm>
        </p:spPr>
        <p:txBody>
          <a:bodyPr/>
          <a:lstStyle/>
          <a:p>
            <a:pPr defTabSz="899010"/>
            <a:r>
              <a:rPr lang="en-GB" dirty="0">
                <a:solidFill>
                  <a:srgbClr val="000000"/>
                </a:solidFill>
                <a:latin typeface="Arial"/>
              </a:rPr>
              <a:t>40</a:t>
            </a:r>
          </a:p>
        </p:txBody>
      </p:sp>
    </p:spTree>
    <p:custDataLst>
      <p:tags r:id="rId1"/>
    </p:custDataLst>
    <p:extLst>
      <p:ext uri="{BB962C8B-B14F-4D97-AF65-F5344CB8AC3E}">
        <p14:creationId xmlns:p14="http://schemas.microsoft.com/office/powerpoint/2010/main" val="1652386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id" hidden="1"/>
          <p:cNvGrpSpPr/>
          <p:nvPr>
            <p:custDataLst>
              <p:tags r:id="rId2"/>
            </p:custDataLst>
          </p:nvPr>
        </p:nvGrpSpPr>
        <p:grpSpPr>
          <a:xfrm>
            <a:off x="2126428" y="540572"/>
            <a:ext cx="7939144" cy="6043108"/>
            <a:chOff x="530352" y="612648"/>
            <a:chExt cx="8997696" cy="6848856"/>
          </a:xfrm>
        </p:grpSpPr>
        <p:grpSp>
          <p:nvGrpSpPr>
            <p:cNvPr id="6" name="Group 5" hidden="1"/>
            <p:cNvGrpSpPr/>
            <p:nvPr userDrawn="1"/>
          </p:nvGrpSpPr>
          <p:grpSpPr>
            <a:xfrm>
              <a:off x="530352" y="7159752"/>
              <a:ext cx="8997696" cy="301752"/>
              <a:chOff x="530352" y="7159752"/>
              <a:chExt cx="8997696" cy="301752"/>
            </a:xfrm>
          </p:grpSpPr>
          <p:sp>
            <p:nvSpPr>
              <p:cNvPr id="53"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4"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5"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7" name="Group 6" hidden="1"/>
            <p:cNvGrpSpPr/>
            <p:nvPr userDrawn="1"/>
          </p:nvGrpSpPr>
          <p:grpSpPr>
            <a:xfrm>
              <a:off x="530352" y="1066800"/>
              <a:ext cx="8997696" cy="835152"/>
              <a:chOff x="530352" y="1066800"/>
              <a:chExt cx="8997696" cy="835152"/>
            </a:xfrm>
          </p:grpSpPr>
          <p:sp>
            <p:nvSpPr>
              <p:cNvPr id="51"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2"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8"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9" name="Group 600" hidden="1"/>
            <p:cNvGrpSpPr/>
            <p:nvPr userDrawn="1"/>
          </p:nvGrpSpPr>
          <p:grpSpPr>
            <a:xfrm>
              <a:off x="533400" y="6245352"/>
              <a:ext cx="8994648" cy="688848"/>
              <a:chOff x="533400" y="6013704"/>
              <a:chExt cx="8994648" cy="688848"/>
            </a:xfrm>
          </p:grpSpPr>
          <p:sp>
            <p:nvSpPr>
              <p:cNvPr id="45"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6"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7"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8"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9"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0"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0" name="Group 500" hidden="1"/>
            <p:cNvGrpSpPr/>
            <p:nvPr userDrawn="1"/>
          </p:nvGrpSpPr>
          <p:grpSpPr>
            <a:xfrm>
              <a:off x="533400" y="5407152"/>
              <a:ext cx="8994648" cy="688848"/>
              <a:chOff x="533400" y="5026152"/>
              <a:chExt cx="8994648" cy="688848"/>
            </a:xfrm>
          </p:grpSpPr>
          <p:sp>
            <p:nvSpPr>
              <p:cNvPr id="39"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0"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1"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2"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3"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4"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1" name="Group 400" hidden="1"/>
            <p:cNvGrpSpPr/>
            <p:nvPr userDrawn="1"/>
          </p:nvGrpSpPr>
          <p:grpSpPr>
            <a:xfrm>
              <a:off x="533400" y="4568952"/>
              <a:ext cx="8994648" cy="688848"/>
              <a:chOff x="533400" y="4038600"/>
              <a:chExt cx="8994648" cy="688848"/>
            </a:xfrm>
          </p:grpSpPr>
          <p:sp>
            <p:nvSpPr>
              <p:cNvPr id="33"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4"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8"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2" name="Group 300" hidden="1"/>
            <p:cNvGrpSpPr/>
            <p:nvPr userDrawn="1"/>
          </p:nvGrpSpPr>
          <p:grpSpPr>
            <a:xfrm>
              <a:off x="533400" y="3730752"/>
              <a:ext cx="8994648" cy="688848"/>
              <a:chOff x="533400" y="3041904"/>
              <a:chExt cx="8994648" cy="688848"/>
            </a:xfrm>
          </p:grpSpPr>
          <p:sp>
            <p:nvSpPr>
              <p:cNvPr id="27"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8"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9"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0"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1"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2"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3" name="Group 200" hidden="1"/>
            <p:cNvGrpSpPr/>
            <p:nvPr userDrawn="1"/>
          </p:nvGrpSpPr>
          <p:grpSpPr>
            <a:xfrm>
              <a:off x="533400" y="2892552"/>
              <a:ext cx="8994648" cy="688848"/>
              <a:chOff x="533400" y="1066800"/>
              <a:chExt cx="8994648" cy="688848"/>
            </a:xfrm>
          </p:grpSpPr>
          <p:sp>
            <p:nvSpPr>
              <p:cNvPr id="21"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2"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3"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4"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5"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6"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4" name="Group 100" hidden="1"/>
            <p:cNvGrpSpPr/>
            <p:nvPr userDrawn="1"/>
          </p:nvGrpSpPr>
          <p:grpSpPr>
            <a:xfrm>
              <a:off x="533400" y="2054352"/>
              <a:ext cx="8994648" cy="688848"/>
              <a:chOff x="533400" y="2054352"/>
              <a:chExt cx="8994648" cy="688848"/>
            </a:xfrm>
          </p:grpSpPr>
          <p:sp>
            <p:nvSpPr>
              <p:cNvPr id="15"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6"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7"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8"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9"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0"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3" name="Title 2"/>
          <p:cNvSpPr>
            <a:spLocks noGrp="1"/>
          </p:cNvSpPr>
          <p:nvPr>
            <p:ph type="title"/>
          </p:nvPr>
        </p:nvSpPr>
        <p:spPr>
          <a:xfrm>
            <a:off x="2126428" y="943984"/>
            <a:ext cx="7939144" cy="388313"/>
          </a:xfrm>
        </p:spPr>
        <p:txBody>
          <a:bodyPr/>
          <a:lstStyle/>
          <a:p>
            <a:r>
              <a:rPr lang="en-GB" dirty="0"/>
              <a:t>Creating opportunities for your community</a:t>
            </a:r>
          </a:p>
        </p:txBody>
      </p:sp>
      <p:sp>
        <p:nvSpPr>
          <p:cNvPr id="56"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sp>
        <p:nvSpPr>
          <p:cNvPr id="4" name="TextBox 3"/>
          <p:cNvSpPr txBox="1"/>
          <p:nvPr/>
        </p:nvSpPr>
        <p:spPr>
          <a:xfrm>
            <a:off x="2132160" y="1372774"/>
            <a:ext cx="7966638" cy="282513"/>
          </a:xfrm>
          <a:prstGeom prst="rect">
            <a:avLst/>
          </a:prstGeom>
          <a:noFill/>
          <a:ln>
            <a:noFill/>
          </a:ln>
        </p:spPr>
        <p:txBody>
          <a:bodyPr wrap="square" lIns="0" tIns="0" rIns="0" bIns="0" rtlCol="0">
            <a:spAutoFit/>
          </a:bodyPr>
          <a:lstStyle/>
          <a:p>
            <a:pPr defTabSz="899320" fontAlgn="base">
              <a:lnSpc>
                <a:spcPct val="130000"/>
              </a:lnSpc>
              <a:spcBef>
                <a:spcPts val="529"/>
              </a:spcBef>
              <a:spcAft>
                <a:spcPts val="529"/>
              </a:spcAft>
              <a:buClr>
                <a:srgbClr val="000000"/>
              </a:buClr>
              <a:buSzPct val="25000"/>
            </a:pPr>
            <a:r>
              <a:rPr lang="en-GB" sz="1412" dirty="0">
                <a:solidFill>
                  <a:srgbClr val="000000"/>
                </a:solidFill>
                <a:latin typeface="Georgia" pitchFamily="18" charset="0"/>
              </a:rPr>
              <a:t>Below are some other opportunities to create a regular income</a:t>
            </a:r>
          </a:p>
        </p:txBody>
      </p:sp>
      <p:sp>
        <p:nvSpPr>
          <p:cNvPr id="61" name="TextBox 60"/>
          <p:cNvSpPr txBox="1"/>
          <p:nvPr/>
        </p:nvSpPr>
        <p:spPr>
          <a:xfrm>
            <a:off x="2195102" y="1967724"/>
            <a:ext cx="3557647" cy="3734869"/>
          </a:xfrm>
          <a:prstGeom prst="rect">
            <a:avLst/>
          </a:prstGeom>
          <a:noFill/>
          <a:ln>
            <a:noFill/>
          </a:ln>
        </p:spPr>
        <p:txBody>
          <a:bodyPr wrap="square" lIns="0" tIns="0" rIns="0" bIns="0" rtlCol="0">
            <a:spAutoFit/>
          </a:bodyPr>
          <a:lstStyle>
            <a:defPPr>
              <a:defRPr lang="en-US"/>
            </a:defPPr>
            <a:lvl1pPr defTabSz="1019175" fontAlgn="base">
              <a:lnSpc>
                <a:spcPct val="130000"/>
              </a:lnSpc>
              <a:spcBef>
                <a:spcPts val="200"/>
              </a:spcBef>
              <a:spcAft>
                <a:spcPts val="200"/>
              </a:spcAft>
              <a:buClr>
                <a:srgbClr val="000000"/>
              </a:buClr>
              <a:buSzPct val="25000"/>
              <a:defRPr sz="1400" u="sng">
                <a:latin typeface="Georgia" pitchFamily="18" charset="0"/>
              </a:defRPr>
            </a:lvl1pPr>
            <a:lvl2pPr marL="795162" lvl="1" indent="-285750">
              <a:spcBef>
                <a:spcPts val="200"/>
              </a:spcBef>
              <a:spcAft>
                <a:spcPts val="200"/>
              </a:spcAft>
              <a:buSzPct val="70000"/>
              <a:buFont typeface="Arial" panose="020B0604020202020204" pitchFamily="34" charset="0"/>
              <a:buChar char="•"/>
              <a:defRPr sz="1400">
                <a:latin typeface="Georgia" panose="02040502050405020303" pitchFamily="18" charset="0"/>
              </a:defRPr>
            </a:lvl2pPr>
          </a:lstStyle>
          <a:p>
            <a:pPr defTabSz="899010">
              <a:spcBef>
                <a:spcPts val="176"/>
              </a:spcBef>
              <a:spcAft>
                <a:spcPts val="176"/>
              </a:spcAft>
            </a:pPr>
            <a:r>
              <a:rPr lang="en-GB" sz="1412" i="1" u="none" dirty="0">
                <a:solidFill>
                  <a:srgbClr val="A32020"/>
                </a:solidFill>
                <a:latin typeface="Georgia"/>
                <a:ea typeface="Georgia"/>
                <a:cs typeface="Georgia"/>
              </a:rPr>
              <a:t>Ways to create income or employment alongside property development include:</a:t>
            </a:r>
          </a:p>
          <a:p>
            <a:pPr marL="252146" indent="-252146" defTabSz="899320">
              <a:spcBef>
                <a:spcPts val="176"/>
              </a:spcBef>
              <a:spcAft>
                <a:spcPts val="176"/>
              </a:spcAft>
              <a:buSzPct val="70000"/>
              <a:buFont typeface="Arial" panose="020B0604020202020204" pitchFamily="34" charset="0"/>
              <a:buChar char="•"/>
            </a:pPr>
            <a:r>
              <a:rPr lang="en-GB" sz="1235" u="none" dirty="0">
                <a:solidFill>
                  <a:srgbClr val="000000"/>
                </a:solidFill>
              </a:rPr>
              <a:t>Developing more property than the LALC needs and renting it out of LALC e.g. excess housing or business premises which are rented out creating a rental income.</a:t>
            </a:r>
          </a:p>
          <a:p>
            <a:pPr marL="252146" indent="-252146" defTabSz="899320">
              <a:spcBef>
                <a:spcPts val="176"/>
              </a:spcBef>
              <a:spcAft>
                <a:spcPts val="176"/>
              </a:spcAft>
              <a:buSzPct val="70000"/>
              <a:buFont typeface="Arial" panose="020B0604020202020204" pitchFamily="34" charset="0"/>
              <a:buChar char="•"/>
            </a:pPr>
            <a:endParaRPr lang="en-GB" sz="1235" u="none" dirty="0">
              <a:solidFill>
                <a:srgbClr val="000000"/>
              </a:solidFill>
            </a:endParaRPr>
          </a:p>
          <a:p>
            <a:pPr marL="252146" indent="-252146" defTabSz="899320">
              <a:spcBef>
                <a:spcPts val="176"/>
              </a:spcBef>
              <a:spcAft>
                <a:spcPts val="176"/>
              </a:spcAft>
              <a:buSzPct val="70000"/>
              <a:buFont typeface="Arial" panose="020B0604020202020204" pitchFamily="34" charset="0"/>
              <a:buChar char="•"/>
            </a:pPr>
            <a:r>
              <a:rPr lang="en-GB" sz="1235" u="none" dirty="0">
                <a:solidFill>
                  <a:srgbClr val="000000"/>
                </a:solidFill>
              </a:rPr>
              <a:t>Rather than a developer giving money to a LALC for their land, they could construct a building instead. This is called a ‘payment in kind’ where the value of the building is used as payment for the use of land. From this building, LALC run businesses could operate.</a:t>
            </a:r>
          </a:p>
          <a:p>
            <a:pPr defTabSz="899320">
              <a:spcBef>
                <a:spcPts val="176"/>
              </a:spcBef>
              <a:spcAft>
                <a:spcPts val="176"/>
              </a:spcAft>
            </a:pPr>
            <a:endParaRPr lang="en-GB" sz="1235" dirty="0">
              <a:solidFill>
                <a:srgbClr val="000000"/>
              </a:solidFill>
            </a:endParaRPr>
          </a:p>
        </p:txBody>
      </p:sp>
      <p:sp>
        <p:nvSpPr>
          <p:cNvPr id="60" name="TextBox 59"/>
          <p:cNvSpPr txBox="1"/>
          <p:nvPr/>
        </p:nvSpPr>
        <p:spPr>
          <a:xfrm>
            <a:off x="6507925" y="1967724"/>
            <a:ext cx="3557647" cy="2483757"/>
          </a:xfrm>
          <a:prstGeom prst="rect">
            <a:avLst/>
          </a:prstGeom>
          <a:noFill/>
          <a:ln>
            <a:noFill/>
          </a:ln>
        </p:spPr>
        <p:txBody>
          <a:bodyPr wrap="square" lIns="0" tIns="0" rIns="0" bIns="0" rtlCol="0">
            <a:spAutoFit/>
          </a:bodyPr>
          <a:lstStyle>
            <a:defPPr>
              <a:defRPr lang="en-US"/>
            </a:defPPr>
            <a:lvl1pPr defTabSz="1019175" fontAlgn="base">
              <a:lnSpc>
                <a:spcPct val="130000"/>
              </a:lnSpc>
              <a:spcBef>
                <a:spcPts val="200"/>
              </a:spcBef>
              <a:spcAft>
                <a:spcPts val="200"/>
              </a:spcAft>
              <a:buClr>
                <a:srgbClr val="000000"/>
              </a:buClr>
              <a:buSzPct val="25000"/>
              <a:defRPr sz="1400" u="sng">
                <a:latin typeface="Georgia" pitchFamily="18" charset="0"/>
              </a:defRPr>
            </a:lvl1pPr>
            <a:lvl2pPr marL="795162" lvl="1" indent="-285750">
              <a:spcBef>
                <a:spcPts val="200"/>
              </a:spcBef>
              <a:spcAft>
                <a:spcPts val="200"/>
              </a:spcAft>
              <a:buSzPct val="70000"/>
              <a:buFont typeface="Arial" panose="020B0604020202020204" pitchFamily="34" charset="0"/>
              <a:buChar char="•"/>
              <a:defRPr sz="1400">
                <a:latin typeface="Georgia" panose="02040502050405020303" pitchFamily="18" charset="0"/>
              </a:defRPr>
            </a:lvl2pPr>
          </a:lstStyle>
          <a:p>
            <a:pPr defTabSz="899010">
              <a:spcBef>
                <a:spcPts val="176"/>
              </a:spcBef>
              <a:spcAft>
                <a:spcPts val="176"/>
              </a:spcAft>
            </a:pPr>
            <a:r>
              <a:rPr lang="en-GB" sz="1412" i="1" u="none" dirty="0">
                <a:solidFill>
                  <a:srgbClr val="A32020"/>
                </a:solidFill>
                <a:latin typeface="Georgia"/>
                <a:ea typeface="Georgia"/>
                <a:cs typeface="Georgia"/>
              </a:rPr>
              <a:t>Other ways to create income from your property which does not necessarily include property development:</a:t>
            </a:r>
          </a:p>
          <a:p>
            <a:pPr marL="252146" indent="-252146" defTabSz="899320">
              <a:spcBef>
                <a:spcPts val="176"/>
              </a:spcBef>
              <a:spcAft>
                <a:spcPts val="176"/>
              </a:spcAft>
              <a:buSzPct val="70000"/>
              <a:buFont typeface="Arial" panose="020B0604020202020204" pitchFamily="34" charset="0"/>
              <a:buChar char="•"/>
            </a:pPr>
            <a:r>
              <a:rPr lang="en-GB" sz="1235" u="none" dirty="0">
                <a:solidFill>
                  <a:srgbClr val="000000"/>
                </a:solidFill>
              </a:rPr>
              <a:t>Granting licences and other access to LALC land for a fee</a:t>
            </a:r>
          </a:p>
          <a:p>
            <a:pPr marL="252146" indent="-252146" defTabSz="899320">
              <a:spcBef>
                <a:spcPts val="176"/>
              </a:spcBef>
              <a:spcAft>
                <a:spcPts val="176"/>
              </a:spcAft>
              <a:buSzPct val="70000"/>
              <a:buFont typeface="Arial" panose="020B0604020202020204" pitchFamily="34" charset="0"/>
              <a:buChar char="•"/>
            </a:pPr>
            <a:r>
              <a:rPr lang="en-GB" sz="1235" u="none" dirty="0">
                <a:solidFill>
                  <a:srgbClr val="000000"/>
                </a:solidFill>
              </a:rPr>
              <a:t>Leasing underlying land for a development project for a period rather than selling the land, hence retaining ownership.</a:t>
            </a:r>
          </a:p>
          <a:p>
            <a:pPr defTabSz="899320">
              <a:spcBef>
                <a:spcPts val="176"/>
              </a:spcBef>
              <a:spcAft>
                <a:spcPts val="176"/>
              </a:spcAft>
            </a:pPr>
            <a:endParaRPr lang="en-GB" sz="1235" dirty="0">
              <a:solidFill>
                <a:srgbClr val="000000"/>
              </a:solidFill>
            </a:endParaRPr>
          </a:p>
        </p:txBody>
      </p:sp>
      <p:cxnSp>
        <p:nvCxnSpPr>
          <p:cNvPr id="62" name="Straight Connector 61"/>
          <p:cNvCxnSpPr/>
          <p:nvPr/>
        </p:nvCxnSpPr>
        <p:spPr>
          <a:xfrm>
            <a:off x="6286609" y="1840588"/>
            <a:ext cx="0" cy="4315931"/>
          </a:xfrm>
          <a:prstGeom prst="line">
            <a:avLst/>
          </a:prstGeom>
          <a:ln w="25400">
            <a:solidFill>
              <a:srgbClr val="DC6900"/>
            </a:solidFill>
            <a:prstDash val="dash"/>
          </a:ln>
        </p:spPr>
        <p:style>
          <a:lnRef idx="1">
            <a:schemeClr val="accent1"/>
          </a:lnRef>
          <a:fillRef idx="0">
            <a:schemeClr val="accent1"/>
          </a:fillRef>
          <a:effectRef idx="0">
            <a:schemeClr val="accent1"/>
          </a:effectRef>
          <a:fontRef idx="minor">
            <a:schemeClr val="tx1"/>
          </a:fontRef>
        </p:style>
      </p:cxnSp>
      <p:sp>
        <p:nvSpPr>
          <p:cNvPr id="59" name="Slide Number Placeholder 1"/>
          <p:cNvSpPr>
            <a:spLocks noGrp="1"/>
          </p:cNvSpPr>
          <p:nvPr>
            <p:ph type="sldNum" sz="quarter" idx="4"/>
          </p:nvPr>
        </p:nvSpPr>
        <p:spPr>
          <a:xfrm>
            <a:off x="7678327" y="6283655"/>
            <a:ext cx="2420471" cy="322169"/>
          </a:xfrm>
        </p:spPr>
        <p:txBody>
          <a:bodyPr/>
          <a:lstStyle/>
          <a:p>
            <a:pPr defTabSz="899010"/>
            <a:r>
              <a:rPr lang="en-GB" dirty="0">
                <a:solidFill>
                  <a:srgbClr val="000000"/>
                </a:solidFill>
                <a:latin typeface="Arial"/>
              </a:rPr>
              <a:t>41</a:t>
            </a:r>
          </a:p>
        </p:txBody>
      </p:sp>
    </p:spTree>
    <p:custDataLst>
      <p:tags r:id="rId1"/>
    </p:custDataLst>
    <p:extLst>
      <p:ext uri="{BB962C8B-B14F-4D97-AF65-F5344CB8AC3E}">
        <p14:creationId xmlns:p14="http://schemas.microsoft.com/office/powerpoint/2010/main" val="14375478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id" hidden="1"/>
          <p:cNvGrpSpPr/>
          <p:nvPr>
            <p:custDataLst>
              <p:tags r:id="rId2"/>
            </p:custDataLst>
          </p:nvPr>
        </p:nvGrpSpPr>
        <p:grpSpPr>
          <a:xfrm>
            <a:off x="2126428" y="540572"/>
            <a:ext cx="7939144" cy="6043108"/>
            <a:chOff x="530352" y="612648"/>
            <a:chExt cx="8997696" cy="6848856"/>
          </a:xfrm>
        </p:grpSpPr>
        <p:grpSp>
          <p:nvGrpSpPr>
            <p:cNvPr id="7" name="Group 6" hidden="1"/>
            <p:cNvGrpSpPr/>
            <p:nvPr userDrawn="1"/>
          </p:nvGrpSpPr>
          <p:grpSpPr>
            <a:xfrm>
              <a:off x="530352" y="7159752"/>
              <a:ext cx="8997696" cy="301752"/>
              <a:chOff x="530352" y="7159752"/>
              <a:chExt cx="8997696" cy="301752"/>
            </a:xfrm>
          </p:grpSpPr>
          <p:sp>
            <p:nvSpPr>
              <p:cNvPr id="54"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5"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6"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8" name="Group 7" hidden="1"/>
            <p:cNvGrpSpPr/>
            <p:nvPr userDrawn="1"/>
          </p:nvGrpSpPr>
          <p:grpSpPr>
            <a:xfrm>
              <a:off x="530352" y="1066800"/>
              <a:ext cx="8997696" cy="835152"/>
              <a:chOff x="530352" y="1066800"/>
              <a:chExt cx="8997696" cy="835152"/>
            </a:xfrm>
          </p:grpSpPr>
          <p:sp>
            <p:nvSpPr>
              <p:cNvPr id="52"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3"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9"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10" name="Group 600" hidden="1"/>
            <p:cNvGrpSpPr/>
            <p:nvPr userDrawn="1"/>
          </p:nvGrpSpPr>
          <p:grpSpPr>
            <a:xfrm>
              <a:off x="533400" y="6245352"/>
              <a:ext cx="8994648" cy="688848"/>
              <a:chOff x="533400" y="6013704"/>
              <a:chExt cx="8994648" cy="688848"/>
            </a:xfrm>
          </p:grpSpPr>
          <p:sp>
            <p:nvSpPr>
              <p:cNvPr id="46"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7"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8"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9"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0"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1"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1" name="Group 500" hidden="1"/>
            <p:cNvGrpSpPr/>
            <p:nvPr userDrawn="1"/>
          </p:nvGrpSpPr>
          <p:grpSpPr>
            <a:xfrm>
              <a:off x="533400" y="5407152"/>
              <a:ext cx="8994648" cy="688848"/>
              <a:chOff x="533400" y="5026152"/>
              <a:chExt cx="8994648" cy="688848"/>
            </a:xfrm>
          </p:grpSpPr>
          <p:sp>
            <p:nvSpPr>
              <p:cNvPr id="40"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1"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2"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3"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4"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5"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2" name="Group 400" hidden="1"/>
            <p:cNvGrpSpPr/>
            <p:nvPr userDrawn="1"/>
          </p:nvGrpSpPr>
          <p:grpSpPr>
            <a:xfrm>
              <a:off x="533400" y="4568952"/>
              <a:ext cx="8994648" cy="688848"/>
              <a:chOff x="533400" y="4038600"/>
              <a:chExt cx="8994648" cy="688848"/>
            </a:xfrm>
          </p:grpSpPr>
          <p:sp>
            <p:nvSpPr>
              <p:cNvPr id="34"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8"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9"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3" name="Group 300" hidden="1"/>
            <p:cNvGrpSpPr/>
            <p:nvPr userDrawn="1"/>
          </p:nvGrpSpPr>
          <p:grpSpPr>
            <a:xfrm>
              <a:off x="533400" y="3730752"/>
              <a:ext cx="8994648" cy="688848"/>
              <a:chOff x="533400" y="3041904"/>
              <a:chExt cx="8994648" cy="688848"/>
            </a:xfrm>
          </p:grpSpPr>
          <p:sp>
            <p:nvSpPr>
              <p:cNvPr id="28"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9"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0"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1"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2"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3"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4" name="Group 200" hidden="1"/>
            <p:cNvGrpSpPr/>
            <p:nvPr userDrawn="1"/>
          </p:nvGrpSpPr>
          <p:grpSpPr>
            <a:xfrm>
              <a:off x="533400" y="2892552"/>
              <a:ext cx="8994648" cy="688848"/>
              <a:chOff x="533400" y="1066800"/>
              <a:chExt cx="8994648" cy="688848"/>
            </a:xfrm>
          </p:grpSpPr>
          <p:sp>
            <p:nvSpPr>
              <p:cNvPr id="22"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3"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4"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5"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6"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7"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5" name="Group 100" hidden="1"/>
            <p:cNvGrpSpPr/>
            <p:nvPr userDrawn="1"/>
          </p:nvGrpSpPr>
          <p:grpSpPr>
            <a:xfrm>
              <a:off x="533400" y="2054352"/>
              <a:ext cx="8994648" cy="688848"/>
              <a:chOff x="533400" y="2054352"/>
              <a:chExt cx="8994648" cy="688848"/>
            </a:xfrm>
          </p:grpSpPr>
          <p:sp>
            <p:nvSpPr>
              <p:cNvPr id="16"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7"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8"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9"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0"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1"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2" name="Title 1"/>
          <p:cNvSpPr>
            <a:spLocks noGrp="1"/>
          </p:cNvSpPr>
          <p:nvPr>
            <p:ph type="title"/>
          </p:nvPr>
        </p:nvSpPr>
        <p:spPr>
          <a:xfrm>
            <a:off x="2088820" y="845592"/>
            <a:ext cx="8007387" cy="423168"/>
          </a:xfrm>
        </p:spPr>
        <p:txBody>
          <a:bodyPr/>
          <a:lstStyle/>
          <a:p>
            <a:r>
              <a:rPr lang="en-GB" dirty="0"/>
              <a:t>Bringing it all together – Property management</a:t>
            </a:r>
          </a:p>
        </p:txBody>
      </p:sp>
      <p:sp>
        <p:nvSpPr>
          <p:cNvPr id="57"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sp>
        <p:nvSpPr>
          <p:cNvPr id="64" name="Rectangle 63"/>
          <p:cNvSpPr/>
          <p:nvPr/>
        </p:nvSpPr>
        <p:spPr>
          <a:xfrm>
            <a:off x="3170758" y="1316383"/>
            <a:ext cx="6673894" cy="1843676"/>
          </a:xfrm>
          <a:prstGeom prst="rect">
            <a:avLst/>
          </a:prstGeom>
          <a:solidFill>
            <a:schemeClr val="bg2"/>
          </a:solidFill>
          <a:ln w="25400">
            <a:solidFill>
              <a:schemeClr val="tx1"/>
            </a:solidFill>
          </a:ln>
        </p:spPr>
        <p:txBody>
          <a:bodyPr vert="horz" wrap="square" lIns="80682" tIns="40341" rIns="80682" bIns="40341" rtlCol="0" anchor="ctr">
            <a:noAutofit/>
          </a:bodyPr>
          <a:lstStyle/>
          <a:p>
            <a:pPr defTabSz="899010">
              <a:spcBef>
                <a:spcPts val="529"/>
              </a:spcBef>
            </a:pPr>
            <a:r>
              <a:rPr lang="en-GB" sz="1412" b="1" dirty="0">
                <a:solidFill>
                  <a:srgbClr val="000000"/>
                </a:solidFill>
                <a:latin typeface="Arial"/>
              </a:rPr>
              <a:t>Key considerations</a:t>
            </a:r>
          </a:p>
          <a:p>
            <a:pPr marL="509895" lvl="1" indent="-302575" defTabSz="899010">
              <a:spcBef>
                <a:spcPts val="529"/>
              </a:spcBef>
              <a:buFont typeface="Arial" panose="020B0604020202020204" pitchFamily="34" charset="0"/>
              <a:buChar char="•"/>
            </a:pPr>
            <a:r>
              <a:rPr lang="en-GB" sz="1412" dirty="0">
                <a:solidFill>
                  <a:srgbClr val="000000"/>
                </a:solidFill>
                <a:latin typeface="Arial"/>
              </a:rPr>
              <a:t>Good management of your assets will mean your community can get more from these assets in the long term; and,</a:t>
            </a:r>
          </a:p>
          <a:p>
            <a:pPr marL="509895" lvl="1" indent="-302575" defTabSz="899010">
              <a:spcBef>
                <a:spcPts val="529"/>
              </a:spcBef>
              <a:buFont typeface="Arial" panose="020B0604020202020204" pitchFamily="34" charset="0"/>
              <a:buChar char="•"/>
            </a:pPr>
            <a:r>
              <a:rPr lang="en-GB" sz="1412" dirty="0">
                <a:solidFill>
                  <a:srgbClr val="000000"/>
                </a:solidFill>
                <a:latin typeface="Arial"/>
              </a:rPr>
              <a:t>Property can be used to generate income as well as employment and upskilling opportunities for your community.</a:t>
            </a:r>
          </a:p>
        </p:txBody>
      </p:sp>
      <p:sp>
        <p:nvSpPr>
          <p:cNvPr id="66" name="Rectangle 65"/>
          <p:cNvSpPr/>
          <p:nvPr/>
        </p:nvSpPr>
        <p:spPr>
          <a:xfrm>
            <a:off x="3170758" y="3429000"/>
            <a:ext cx="6673894" cy="2727499"/>
          </a:xfrm>
          <a:prstGeom prst="rect">
            <a:avLst/>
          </a:prstGeom>
          <a:solidFill>
            <a:schemeClr val="bg2"/>
          </a:solidFill>
          <a:ln w="25400">
            <a:solidFill>
              <a:schemeClr val="tx1"/>
            </a:solidFill>
          </a:ln>
        </p:spPr>
        <p:txBody>
          <a:bodyPr vert="horz" wrap="square" lIns="80682" tIns="40341" rIns="80682" bIns="40341" rtlCol="0" anchor="ctr">
            <a:noAutofit/>
          </a:bodyPr>
          <a:lstStyle/>
          <a:p>
            <a:pPr defTabSz="899010"/>
            <a:r>
              <a:rPr lang="en-GB" sz="1412" b="1" dirty="0">
                <a:solidFill>
                  <a:srgbClr val="000000"/>
                </a:solidFill>
                <a:latin typeface="Arial"/>
              </a:rPr>
              <a:t>Key contacts</a:t>
            </a:r>
          </a:p>
          <a:p>
            <a:pPr marL="509895" lvl="1" indent="-302575" defTabSz="899010">
              <a:spcBef>
                <a:spcPts val="529"/>
              </a:spcBef>
              <a:buFont typeface="Arial" panose="020B0604020202020204" pitchFamily="34" charset="0"/>
              <a:buChar char="•"/>
            </a:pPr>
            <a:r>
              <a:rPr lang="en-GB" sz="1412" dirty="0">
                <a:solidFill>
                  <a:srgbClr val="000000"/>
                </a:solidFill>
                <a:latin typeface="Arial"/>
              </a:rPr>
              <a:t>Asset manager to create an asset management plan and inspect the property and land to see what investment and maintenance works need to be completed in the future; </a:t>
            </a:r>
          </a:p>
          <a:p>
            <a:pPr marL="509895" lvl="1" indent="-302575" defTabSz="899010">
              <a:spcBef>
                <a:spcPts val="529"/>
              </a:spcBef>
              <a:buFont typeface="Arial" panose="020B0604020202020204" pitchFamily="34" charset="0"/>
              <a:buChar char="•"/>
            </a:pPr>
            <a:r>
              <a:rPr lang="en-GB" sz="1412" dirty="0">
                <a:solidFill>
                  <a:srgbClr val="000000"/>
                </a:solidFill>
                <a:latin typeface="Arial"/>
              </a:rPr>
              <a:t>Professional services firm can be consulted about employment and upskilling opportunities that can be generated through property development and property management as well as working with others; and,</a:t>
            </a:r>
          </a:p>
          <a:p>
            <a:pPr marL="509895" lvl="1" indent="-302575" defTabSz="899010">
              <a:spcBef>
                <a:spcPts val="529"/>
              </a:spcBef>
              <a:buFont typeface="Arial" panose="020B0604020202020204" pitchFamily="34" charset="0"/>
              <a:buChar char="•"/>
            </a:pPr>
            <a:r>
              <a:rPr lang="en-GB" sz="1412" dirty="0">
                <a:solidFill>
                  <a:srgbClr val="000000"/>
                </a:solidFill>
                <a:latin typeface="Arial"/>
              </a:rPr>
              <a:t>The NSWALC.</a:t>
            </a:r>
          </a:p>
        </p:txBody>
      </p:sp>
      <p:sp>
        <p:nvSpPr>
          <p:cNvPr id="67" name="Freeform 29"/>
          <p:cNvSpPr>
            <a:spLocks noChangeAspect="1" noEditPoints="1"/>
          </p:cNvSpPr>
          <p:nvPr/>
        </p:nvSpPr>
        <p:spPr bwMode="auto">
          <a:xfrm>
            <a:off x="2242023" y="4273080"/>
            <a:ext cx="791875" cy="794118"/>
          </a:xfrm>
          <a:custGeom>
            <a:avLst/>
            <a:gdLst/>
            <a:ahLst/>
            <a:cxnLst>
              <a:cxn ang="0">
                <a:pos x="258" y="175"/>
              </a:cxn>
              <a:cxn ang="0">
                <a:pos x="233" y="116"/>
              </a:cxn>
              <a:cxn ang="0">
                <a:pos x="244" y="190"/>
              </a:cxn>
              <a:cxn ang="0">
                <a:pos x="237" y="202"/>
              </a:cxn>
              <a:cxn ang="0">
                <a:pos x="235" y="199"/>
              </a:cxn>
              <a:cxn ang="0">
                <a:pos x="183" y="171"/>
              </a:cxn>
              <a:cxn ang="0">
                <a:pos x="167" y="105"/>
              </a:cxn>
              <a:cxn ang="0">
                <a:pos x="170" y="96"/>
              </a:cxn>
              <a:cxn ang="0">
                <a:pos x="228" y="82"/>
              </a:cxn>
              <a:cxn ang="0">
                <a:pos x="246" y="96"/>
              </a:cxn>
              <a:cxn ang="0">
                <a:pos x="261" y="175"/>
              </a:cxn>
              <a:cxn ang="0">
                <a:pos x="196" y="232"/>
              </a:cxn>
              <a:cxn ang="0">
                <a:pos x="190" y="276"/>
              </a:cxn>
              <a:cxn ang="0">
                <a:pos x="107" y="276"/>
              </a:cxn>
              <a:cxn ang="0">
                <a:pos x="101" y="232"/>
              </a:cxn>
              <a:cxn ang="0">
                <a:pos x="67" y="253"/>
              </a:cxn>
              <a:cxn ang="0">
                <a:pos x="75" y="203"/>
              </a:cxn>
              <a:cxn ang="0">
                <a:pos x="130" y="183"/>
              </a:cxn>
              <a:cxn ang="0">
                <a:pos x="167" y="183"/>
              </a:cxn>
              <a:cxn ang="0">
                <a:pos x="223" y="203"/>
              </a:cxn>
              <a:cxn ang="0">
                <a:pos x="231" y="253"/>
              </a:cxn>
              <a:cxn ang="0">
                <a:pos x="62" y="203"/>
              </a:cxn>
              <a:cxn ang="0">
                <a:pos x="63" y="114"/>
              </a:cxn>
              <a:cxn ang="0">
                <a:pos x="48" y="165"/>
              </a:cxn>
              <a:cxn ang="0">
                <a:pos x="36" y="174"/>
              </a:cxn>
              <a:cxn ang="0">
                <a:pos x="39" y="95"/>
              </a:cxn>
              <a:cxn ang="0">
                <a:pos x="58" y="81"/>
              </a:cxn>
              <a:cxn ang="0">
                <a:pos x="89" y="103"/>
              </a:cxn>
              <a:cxn ang="0">
                <a:pos x="120" y="81"/>
              </a:cxn>
              <a:cxn ang="0">
                <a:pos x="139" y="95"/>
              </a:cxn>
              <a:cxn ang="0">
                <a:pos x="117" y="114"/>
              </a:cxn>
              <a:cxn ang="0">
                <a:pos x="116" y="115"/>
              </a:cxn>
              <a:cxn ang="0">
                <a:pos x="113" y="171"/>
              </a:cxn>
              <a:cxn ang="0">
                <a:pos x="63" y="199"/>
              </a:cxn>
              <a:cxn ang="0">
                <a:pos x="89" y="34"/>
              </a:cxn>
              <a:cxn ang="0">
                <a:pos x="89" y="74"/>
              </a:cxn>
              <a:cxn ang="0">
                <a:pos x="89" y="34"/>
              </a:cxn>
              <a:cxn ang="0">
                <a:pos x="180" y="144"/>
              </a:cxn>
              <a:cxn ang="0">
                <a:pos x="117" y="144"/>
              </a:cxn>
              <a:cxn ang="0">
                <a:pos x="209" y="34"/>
              </a:cxn>
              <a:cxn ang="0">
                <a:pos x="209" y="74"/>
              </a:cxn>
              <a:cxn ang="0">
                <a:pos x="209" y="34"/>
              </a:cxn>
              <a:cxn ang="0">
                <a:pos x="297" y="149"/>
              </a:cxn>
              <a:cxn ang="0">
                <a:pos x="0" y="149"/>
              </a:cxn>
            </a:cxnLst>
            <a:rect l="0" t="0" r="r" b="b"/>
            <a:pathLst>
              <a:path w="297" h="298">
                <a:moveTo>
                  <a:pt x="261" y="175"/>
                </a:moveTo>
                <a:cubicBezTo>
                  <a:pt x="260" y="175"/>
                  <a:pt x="259" y="175"/>
                  <a:pt x="258" y="175"/>
                </a:cubicBezTo>
                <a:cubicBezTo>
                  <a:pt x="254" y="175"/>
                  <a:pt x="250" y="173"/>
                  <a:pt x="249" y="168"/>
                </a:cubicBezTo>
                <a:cubicBezTo>
                  <a:pt x="233" y="116"/>
                  <a:pt x="233" y="116"/>
                  <a:pt x="233" y="116"/>
                </a:cubicBezTo>
                <a:cubicBezTo>
                  <a:pt x="225" y="116"/>
                  <a:pt x="225" y="116"/>
                  <a:pt x="225" y="116"/>
                </a:cubicBezTo>
                <a:cubicBezTo>
                  <a:pt x="244" y="190"/>
                  <a:pt x="244" y="190"/>
                  <a:pt x="244" y="190"/>
                </a:cubicBezTo>
                <a:cubicBezTo>
                  <a:pt x="245" y="191"/>
                  <a:pt x="245" y="192"/>
                  <a:pt x="245" y="194"/>
                </a:cubicBezTo>
                <a:cubicBezTo>
                  <a:pt x="245" y="198"/>
                  <a:pt x="241" y="202"/>
                  <a:pt x="237" y="202"/>
                </a:cubicBezTo>
                <a:cubicBezTo>
                  <a:pt x="236" y="202"/>
                  <a:pt x="236" y="202"/>
                  <a:pt x="236" y="202"/>
                </a:cubicBezTo>
                <a:cubicBezTo>
                  <a:pt x="235" y="201"/>
                  <a:pt x="235" y="200"/>
                  <a:pt x="235" y="199"/>
                </a:cubicBezTo>
                <a:cubicBezTo>
                  <a:pt x="230" y="182"/>
                  <a:pt x="213" y="171"/>
                  <a:pt x="194" y="171"/>
                </a:cubicBezTo>
                <a:cubicBezTo>
                  <a:pt x="183" y="171"/>
                  <a:pt x="183" y="171"/>
                  <a:pt x="183" y="171"/>
                </a:cubicBezTo>
                <a:cubicBezTo>
                  <a:pt x="189" y="163"/>
                  <a:pt x="192" y="154"/>
                  <a:pt x="192" y="144"/>
                </a:cubicBezTo>
                <a:cubicBezTo>
                  <a:pt x="192" y="127"/>
                  <a:pt x="182" y="112"/>
                  <a:pt x="167" y="105"/>
                </a:cubicBezTo>
                <a:cubicBezTo>
                  <a:pt x="170" y="96"/>
                  <a:pt x="170" y="96"/>
                  <a:pt x="170" y="96"/>
                </a:cubicBezTo>
                <a:cubicBezTo>
                  <a:pt x="170" y="96"/>
                  <a:pt x="170" y="96"/>
                  <a:pt x="170" y="96"/>
                </a:cubicBezTo>
                <a:cubicBezTo>
                  <a:pt x="173" y="87"/>
                  <a:pt x="180" y="82"/>
                  <a:pt x="188" y="82"/>
                </a:cubicBezTo>
                <a:cubicBezTo>
                  <a:pt x="228" y="82"/>
                  <a:pt x="228" y="82"/>
                  <a:pt x="228" y="82"/>
                </a:cubicBezTo>
                <a:cubicBezTo>
                  <a:pt x="236" y="82"/>
                  <a:pt x="243" y="87"/>
                  <a:pt x="246" y="96"/>
                </a:cubicBezTo>
                <a:cubicBezTo>
                  <a:pt x="246" y="96"/>
                  <a:pt x="246" y="96"/>
                  <a:pt x="246" y="96"/>
                </a:cubicBezTo>
                <a:cubicBezTo>
                  <a:pt x="267" y="163"/>
                  <a:pt x="267" y="163"/>
                  <a:pt x="267" y="163"/>
                </a:cubicBezTo>
                <a:cubicBezTo>
                  <a:pt x="268" y="168"/>
                  <a:pt x="265" y="173"/>
                  <a:pt x="261" y="175"/>
                </a:cubicBezTo>
                <a:close/>
                <a:moveTo>
                  <a:pt x="203" y="271"/>
                </a:moveTo>
                <a:cubicBezTo>
                  <a:pt x="196" y="232"/>
                  <a:pt x="196" y="232"/>
                  <a:pt x="196" y="232"/>
                </a:cubicBezTo>
                <a:cubicBezTo>
                  <a:pt x="188" y="232"/>
                  <a:pt x="188" y="232"/>
                  <a:pt x="188" y="232"/>
                </a:cubicBezTo>
                <a:cubicBezTo>
                  <a:pt x="190" y="276"/>
                  <a:pt x="190" y="276"/>
                  <a:pt x="190" y="276"/>
                </a:cubicBezTo>
                <a:cubicBezTo>
                  <a:pt x="177" y="280"/>
                  <a:pt x="163" y="282"/>
                  <a:pt x="148" y="282"/>
                </a:cubicBezTo>
                <a:cubicBezTo>
                  <a:pt x="134" y="282"/>
                  <a:pt x="120" y="280"/>
                  <a:pt x="107" y="276"/>
                </a:cubicBezTo>
                <a:cubicBezTo>
                  <a:pt x="109" y="232"/>
                  <a:pt x="109" y="232"/>
                  <a:pt x="109" y="232"/>
                </a:cubicBezTo>
                <a:cubicBezTo>
                  <a:pt x="101" y="232"/>
                  <a:pt x="101" y="232"/>
                  <a:pt x="101" y="232"/>
                </a:cubicBezTo>
                <a:cubicBezTo>
                  <a:pt x="94" y="271"/>
                  <a:pt x="94" y="271"/>
                  <a:pt x="94" y="271"/>
                </a:cubicBezTo>
                <a:cubicBezTo>
                  <a:pt x="84" y="265"/>
                  <a:pt x="75" y="260"/>
                  <a:pt x="67" y="253"/>
                </a:cubicBezTo>
                <a:cubicBezTo>
                  <a:pt x="75" y="205"/>
                  <a:pt x="75" y="205"/>
                  <a:pt x="75" y="205"/>
                </a:cubicBezTo>
                <a:cubicBezTo>
                  <a:pt x="75" y="204"/>
                  <a:pt x="75" y="203"/>
                  <a:pt x="75" y="203"/>
                </a:cubicBezTo>
                <a:cubicBezTo>
                  <a:pt x="79" y="191"/>
                  <a:pt x="90" y="183"/>
                  <a:pt x="103" y="183"/>
                </a:cubicBezTo>
                <a:cubicBezTo>
                  <a:pt x="130" y="183"/>
                  <a:pt x="130" y="183"/>
                  <a:pt x="130" y="183"/>
                </a:cubicBezTo>
                <a:cubicBezTo>
                  <a:pt x="149" y="216"/>
                  <a:pt x="149" y="216"/>
                  <a:pt x="149" y="216"/>
                </a:cubicBezTo>
                <a:cubicBezTo>
                  <a:pt x="167" y="183"/>
                  <a:pt x="167" y="183"/>
                  <a:pt x="167" y="183"/>
                </a:cubicBezTo>
                <a:cubicBezTo>
                  <a:pt x="194" y="183"/>
                  <a:pt x="194" y="183"/>
                  <a:pt x="194" y="183"/>
                </a:cubicBezTo>
                <a:cubicBezTo>
                  <a:pt x="208" y="183"/>
                  <a:pt x="219" y="191"/>
                  <a:pt x="223" y="203"/>
                </a:cubicBezTo>
                <a:cubicBezTo>
                  <a:pt x="223" y="203"/>
                  <a:pt x="223" y="204"/>
                  <a:pt x="223" y="205"/>
                </a:cubicBezTo>
                <a:cubicBezTo>
                  <a:pt x="231" y="253"/>
                  <a:pt x="231" y="253"/>
                  <a:pt x="231" y="253"/>
                </a:cubicBezTo>
                <a:cubicBezTo>
                  <a:pt x="223" y="260"/>
                  <a:pt x="213" y="265"/>
                  <a:pt x="203" y="271"/>
                </a:cubicBezTo>
                <a:close/>
                <a:moveTo>
                  <a:pt x="62" y="203"/>
                </a:moveTo>
                <a:cubicBezTo>
                  <a:pt x="61" y="208"/>
                  <a:pt x="61" y="208"/>
                  <a:pt x="61" y="208"/>
                </a:cubicBezTo>
                <a:cubicBezTo>
                  <a:pt x="63" y="114"/>
                  <a:pt x="63" y="114"/>
                  <a:pt x="63" y="114"/>
                </a:cubicBezTo>
                <a:cubicBezTo>
                  <a:pt x="57" y="114"/>
                  <a:pt x="57" y="114"/>
                  <a:pt x="57" y="114"/>
                </a:cubicBezTo>
                <a:cubicBezTo>
                  <a:pt x="48" y="165"/>
                  <a:pt x="48" y="165"/>
                  <a:pt x="48" y="165"/>
                </a:cubicBezTo>
                <a:cubicBezTo>
                  <a:pt x="47" y="170"/>
                  <a:pt x="43" y="174"/>
                  <a:pt x="38" y="174"/>
                </a:cubicBezTo>
                <a:cubicBezTo>
                  <a:pt x="38" y="174"/>
                  <a:pt x="37" y="174"/>
                  <a:pt x="36" y="174"/>
                </a:cubicBezTo>
                <a:cubicBezTo>
                  <a:pt x="31" y="173"/>
                  <a:pt x="27" y="167"/>
                  <a:pt x="28" y="162"/>
                </a:cubicBezTo>
                <a:cubicBezTo>
                  <a:pt x="39" y="95"/>
                  <a:pt x="39" y="95"/>
                  <a:pt x="39" y="95"/>
                </a:cubicBezTo>
                <a:cubicBezTo>
                  <a:pt x="39" y="94"/>
                  <a:pt x="39" y="94"/>
                  <a:pt x="39" y="94"/>
                </a:cubicBezTo>
                <a:cubicBezTo>
                  <a:pt x="42" y="86"/>
                  <a:pt x="50" y="81"/>
                  <a:pt x="58" y="81"/>
                </a:cubicBezTo>
                <a:cubicBezTo>
                  <a:pt x="76" y="81"/>
                  <a:pt x="76" y="81"/>
                  <a:pt x="76" y="81"/>
                </a:cubicBezTo>
                <a:cubicBezTo>
                  <a:pt x="89" y="103"/>
                  <a:pt x="89" y="103"/>
                  <a:pt x="89" y="103"/>
                </a:cubicBezTo>
                <a:cubicBezTo>
                  <a:pt x="102" y="81"/>
                  <a:pt x="102" y="81"/>
                  <a:pt x="102" y="81"/>
                </a:cubicBezTo>
                <a:cubicBezTo>
                  <a:pt x="120" y="81"/>
                  <a:pt x="120" y="81"/>
                  <a:pt x="120" y="81"/>
                </a:cubicBezTo>
                <a:cubicBezTo>
                  <a:pt x="129" y="81"/>
                  <a:pt x="136" y="86"/>
                  <a:pt x="139" y="94"/>
                </a:cubicBezTo>
                <a:cubicBezTo>
                  <a:pt x="139" y="95"/>
                  <a:pt x="139" y="95"/>
                  <a:pt x="139" y="95"/>
                </a:cubicBezTo>
                <a:cubicBezTo>
                  <a:pt x="140" y="101"/>
                  <a:pt x="140" y="101"/>
                  <a:pt x="140" y="101"/>
                </a:cubicBezTo>
                <a:cubicBezTo>
                  <a:pt x="131" y="103"/>
                  <a:pt x="123" y="107"/>
                  <a:pt x="117" y="114"/>
                </a:cubicBezTo>
                <a:cubicBezTo>
                  <a:pt x="116" y="114"/>
                  <a:pt x="116" y="114"/>
                  <a:pt x="116" y="114"/>
                </a:cubicBezTo>
                <a:cubicBezTo>
                  <a:pt x="116" y="115"/>
                  <a:pt x="116" y="115"/>
                  <a:pt x="116" y="115"/>
                </a:cubicBezTo>
                <a:cubicBezTo>
                  <a:pt x="109" y="122"/>
                  <a:pt x="105" y="133"/>
                  <a:pt x="105" y="144"/>
                </a:cubicBezTo>
                <a:cubicBezTo>
                  <a:pt x="105" y="154"/>
                  <a:pt x="108" y="163"/>
                  <a:pt x="113" y="171"/>
                </a:cubicBezTo>
                <a:cubicBezTo>
                  <a:pt x="103" y="171"/>
                  <a:pt x="103" y="171"/>
                  <a:pt x="103" y="171"/>
                </a:cubicBezTo>
                <a:cubicBezTo>
                  <a:pt x="85" y="171"/>
                  <a:pt x="68" y="182"/>
                  <a:pt x="63" y="199"/>
                </a:cubicBezTo>
                <a:cubicBezTo>
                  <a:pt x="63" y="200"/>
                  <a:pt x="62" y="201"/>
                  <a:pt x="62" y="203"/>
                </a:cubicBezTo>
                <a:close/>
                <a:moveTo>
                  <a:pt x="89" y="34"/>
                </a:moveTo>
                <a:cubicBezTo>
                  <a:pt x="100" y="34"/>
                  <a:pt x="109" y="43"/>
                  <a:pt x="109" y="54"/>
                </a:cubicBezTo>
                <a:cubicBezTo>
                  <a:pt x="109" y="65"/>
                  <a:pt x="100" y="74"/>
                  <a:pt x="89" y="74"/>
                </a:cubicBezTo>
                <a:cubicBezTo>
                  <a:pt x="78" y="74"/>
                  <a:pt x="69" y="65"/>
                  <a:pt x="69" y="54"/>
                </a:cubicBezTo>
                <a:cubicBezTo>
                  <a:pt x="69" y="43"/>
                  <a:pt x="78" y="34"/>
                  <a:pt x="89" y="34"/>
                </a:cubicBezTo>
                <a:close/>
                <a:moveTo>
                  <a:pt x="148" y="113"/>
                </a:moveTo>
                <a:cubicBezTo>
                  <a:pt x="166" y="113"/>
                  <a:pt x="180" y="127"/>
                  <a:pt x="180" y="144"/>
                </a:cubicBezTo>
                <a:cubicBezTo>
                  <a:pt x="180" y="161"/>
                  <a:pt x="166" y="175"/>
                  <a:pt x="148" y="175"/>
                </a:cubicBezTo>
                <a:cubicBezTo>
                  <a:pt x="131" y="175"/>
                  <a:pt x="117" y="161"/>
                  <a:pt x="117" y="144"/>
                </a:cubicBezTo>
                <a:cubicBezTo>
                  <a:pt x="117" y="127"/>
                  <a:pt x="131" y="113"/>
                  <a:pt x="148" y="113"/>
                </a:cubicBezTo>
                <a:close/>
                <a:moveTo>
                  <a:pt x="209" y="34"/>
                </a:moveTo>
                <a:cubicBezTo>
                  <a:pt x="220" y="34"/>
                  <a:pt x="228" y="43"/>
                  <a:pt x="228" y="54"/>
                </a:cubicBezTo>
                <a:cubicBezTo>
                  <a:pt x="228" y="65"/>
                  <a:pt x="220" y="74"/>
                  <a:pt x="209" y="74"/>
                </a:cubicBezTo>
                <a:cubicBezTo>
                  <a:pt x="197" y="74"/>
                  <a:pt x="188" y="65"/>
                  <a:pt x="188" y="54"/>
                </a:cubicBezTo>
                <a:cubicBezTo>
                  <a:pt x="188" y="43"/>
                  <a:pt x="197" y="34"/>
                  <a:pt x="209" y="34"/>
                </a:cubicBezTo>
                <a:close/>
                <a:moveTo>
                  <a:pt x="148" y="0"/>
                </a:moveTo>
                <a:cubicBezTo>
                  <a:pt x="231" y="0"/>
                  <a:pt x="297" y="68"/>
                  <a:pt x="297" y="149"/>
                </a:cubicBezTo>
                <a:cubicBezTo>
                  <a:pt x="297" y="231"/>
                  <a:pt x="231" y="298"/>
                  <a:pt x="148" y="298"/>
                </a:cubicBezTo>
                <a:cubicBezTo>
                  <a:pt x="67" y="298"/>
                  <a:pt x="0" y="231"/>
                  <a:pt x="0" y="149"/>
                </a:cubicBezTo>
                <a:cubicBezTo>
                  <a:pt x="0" y="68"/>
                  <a:pt x="67" y="0"/>
                  <a:pt x="148" y="0"/>
                </a:cubicBezTo>
              </a:path>
            </a:pathLst>
          </a:custGeom>
          <a:solidFill>
            <a:schemeClr val="tx2"/>
          </a:solidFill>
          <a:ln w="9525">
            <a:noFill/>
            <a:round/>
            <a:headEnd/>
            <a:tailEnd/>
          </a:ln>
        </p:spPr>
        <p:txBody>
          <a:bodyPr vert="horz" wrap="square" lIns="80682" tIns="40341" rIns="80682" bIns="40341" numCol="1" anchor="t" anchorCtr="0" compatLnSpc="1">
            <a:prstTxWarp prst="textNoShape">
              <a:avLst/>
            </a:prstTxWarp>
          </a:bodyPr>
          <a:lstStyle/>
          <a:p>
            <a:pPr defTabSz="899010"/>
            <a:endParaRPr lang="en-US" sz="971">
              <a:solidFill>
                <a:srgbClr val="000000"/>
              </a:solidFill>
              <a:latin typeface="Arial"/>
            </a:endParaRPr>
          </a:p>
        </p:txBody>
      </p:sp>
      <p:sp>
        <p:nvSpPr>
          <p:cNvPr id="65" name="Freeform 32"/>
          <p:cNvSpPr>
            <a:spLocks noChangeAspect="1" noEditPoints="1"/>
          </p:cNvSpPr>
          <p:nvPr/>
        </p:nvSpPr>
        <p:spPr bwMode="auto">
          <a:xfrm>
            <a:off x="2210415" y="2020722"/>
            <a:ext cx="796190" cy="794118"/>
          </a:xfrm>
          <a:custGeom>
            <a:avLst/>
            <a:gdLst/>
            <a:ahLst/>
            <a:cxnLst>
              <a:cxn ang="0">
                <a:pos x="187" y="117"/>
              </a:cxn>
              <a:cxn ang="0">
                <a:pos x="187" y="79"/>
              </a:cxn>
              <a:cxn ang="0">
                <a:pos x="199" y="90"/>
              </a:cxn>
              <a:cxn ang="0">
                <a:pos x="199" y="105"/>
              </a:cxn>
              <a:cxn ang="0">
                <a:pos x="214" y="105"/>
              </a:cxn>
              <a:cxn ang="0">
                <a:pos x="225" y="117"/>
              </a:cxn>
              <a:cxn ang="0">
                <a:pos x="187" y="117"/>
              </a:cxn>
              <a:cxn ang="0">
                <a:pos x="194" y="186"/>
              </a:cxn>
              <a:cxn ang="0">
                <a:pos x="151" y="237"/>
              </a:cxn>
              <a:cxn ang="0">
                <a:pos x="143" y="241"/>
              </a:cxn>
              <a:cxn ang="0">
                <a:pos x="135" y="237"/>
              </a:cxn>
              <a:cxn ang="0">
                <a:pos x="109" y="206"/>
              </a:cxn>
              <a:cxn ang="0">
                <a:pos x="111" y="192"/>
              </a:cxn>
              <a:cxn ang="0">
                <a:pos x="125" y="193"/>
              </a:cxn>
              <a:cxn ang="0">
                <a:pos x="143" y="215"/>
              </a:cxn>
              <a:cxn ang="0">
                <a:pos x="178" y="173"/>
              </a:cxn>
              <a:cxn ang="0">
                <a:pos x="193" y="172"/>
              </a:cxn>
              <a:cxn ang="0">
                <a:pos x="194" y="186"/>
              </a:cxn>
              <a:cxn ang="0">
                <a:pos x="194" y="72"/>
              </a:cxn>
              <a:cxn ang="0">
                <a:pos x="182" y="62"/>
              </a:cxn>
              <a:cxn ang="0">
                <a:pos x="98" y="62"/>
              </a:cxn>
              <a:cxn ang="0">
                <a:pos x="88" y="72"/>
              </a:cxn>
              <a:cxn ang="0">
                <a:pos x="88" y="250"/>
              </a:cxn>
              <a:cxn ang="0">
                <a:pos x="98" y="260"/>
              </a:cxn>
              <a:cxn ang="0">
                <a:pos x="225" y="260"/>
              </a:cxn>
              <a:cxn ang="0">
                <a:pos x="236" y="250"/>
              </a:cxn>
              <a:cxn ang="0">
                <a:pos x="236" y="114"/>
              </a:cxn>
              <a:cxn ang="0">
                <a:pos x="225" y="104"/>
              </a:cxn>
              <a:cxn ang="0">
                <a:pos x="194" y="72"/>
              </a:cxn>
              <a:cxn ang="0">
                <a:pos x="161" y="0"/>
              </a:cxn>
              <a:cxn ang="0">
                <a:pos x="0" y="161"/>
              </a:cxn>
              <a:cxn ang="0">
                <a:pos x="161" y="322"/>
              </a:cxn>
              <a:cxn ang="0">
                <a:pos x="323" y="161"/>
              </a:cxn>
              <a:cxn ang="0">
                <a:pos x="161" y="0"/>
              </a:cxn>
            </a:cxnLst>
            <a:rect l="0" t="0" r="r" b="b"/>
            <a:pathLst>
              <a:path w="323" h="322">
                <a:moveTo>
                  <a:pt x="187" y="117"/>
                </a:moveTo>
                <a:cubicBezTo>
                  <a:pt x="187" y="79"/>
                  <a:pt x="187" y="79"/>
                  <a:pt x="187" y="79"/>
                </a:cubicBezTo>
                <a:cubicBezTo>
                  <a:pt x="199" y="90"/>
                  <a:pt x="199" y="90"/>
                  <a:pt x="199" y="90"/>
                </a:cubicBezTo>
                <a:cubicBezTo>
                  <a:pt x="199" y="105"/>
                  <a:pt x="199" y="105"/>
                  <a:pt x="199" y="105"/>
                </a:cubicBezTo>
                <a:cubicBezTo>
                  <a:pt x="214" y="105"/>
                  <a:pt x="214" y="105"/>
                  <a:pt x="214" y="105"/>
                </a:cubicBezTo>
                <a:cubicBezTo>
                  <a:pt x="225" y="117"/>
                  <a:pt x="225" y="117"/>
                  <a:pt x="225" y="117"/>
                </a:cubicBezTo>
                <a:lnTo>
                  <a:pt x="187" y="117"/>
                </a:lnTo>
                <a:close/>
                <a:moveTo>
                  <a:pt x="194" y="186"/>
                </a:moveTo>
                <a:cubicBezTo>
                  <a:pt x="151" y="237"/>
                  <a:pt x="151" y="237"/>
                  <a:pt x="151" y="237"/>
                </a:cubicBezTo>
                <a:cubicBezTo>
                  <a:pt x="149" y="240"/>
                  <a:pt x="146" y="241"/>
                  <a:pt x="143" y="241"/>
                </a:cubicBezTo>
                <a:cubicBezTo>
                  <a:pt x="140" y="241"/>
                  <a:pt x="137" y="240"/>
                  <a:pt x="135" y="237"/>
                </a:cubicBezTo>
                <a:cubicBezTo>
                  <a:pt x="109" y="206"/>
                  <a:pt x="109" y="206"/>
                  <a:pt x="109" y="206"/>
                </a:cubicBezTo>
                <a:cubicBezTo>
                  <a:pt x="106" y="202"/>
                  <a:pt x="106" y="195"/>
                  <a:pt x="111" y="192"/>
                </a:cubicBezTo>
                <a:cubicBezTo>
                  <a:pt x="115" y="188"/>
                  <a:pt x="121" y="189"/>
                  <a:pt x="125" y="193"/>
                </a:cubicBezTo>
                <a:cubicBezTo>
                  <a:pt x="143" y="215"/>
                  <a:pt x="143" y="215"/>
                  <a:pt x="143" y="215"/>
                </a:cubicBezTo>
                <a:cubicBezTo>
                  <a:pt x="178" y="173"/>
                  <a:pt x="178" y="173"/>
                  <a:pt x="178" y="173"/>
                </a:cubicBezTo>
                <a:cubicBezTo>
                  <a:pt x="181" y="169"/>
                  <a:pt x="189" y="168"/>
                  <a:pt x="193" y="172"/>
                </a:cubicBezTo>
                <a:cubicBezTo>
                  <a:pt x="197" y="176"/>
                  <a:pt x="198" y="182"/>
                  <a:pt x="194" y="186"/>
                </a:cubicBezTo>
                <a:close/>
                <a:moveTo>
                  <a:pt x="194" y="72"/>
                </a:moveTo>
                <a:cubicBezTo>
                  <a:pt x="182" y="62"/>
                  <a:pt x="182" y="62"/>
                  <a:pt x="182" y="62"/>
                </a:cubicBezTo>
                <a:cubicBezTo>
                  <a:pt x="98" y="62"/>
                  <a:pt x="98" y="62"/>
                  <a:pt x="98" y="62"/>
                </a:cubicBezTo>
                <a:cubicBezTo>
                  <a:pt x="92" y="62"/>
                  <a:pt x="88" y="66"/>
                  <a:pt x="88" y="72"/>
                </a:cubicBezTo>
                <a:cubicBezTo>
                  <a:pt x="88" y="250"/>
                  <a:pt x="88" y="250"/>
                  <a:pt x="88" y="250"/>
                </a:cubicBezTo>
                <a:cubicBezTo>
                  <a:pt x="88" y="255"/>
                  <a:pt x="92" y="260"/>
                  <a:pt x="98" y="260"/>
                </a:cubicBezTo>
                <a:cubicBezTo>
                  <a:pt x="225" y="260"/>
                  <a:pt x="225" y="260"/>
                  <a:pt x="225" y="260"/>
                </a:cubicBezTo>
                <a:cubicBezTo>
                  <a:pt x="231" y="260"/>
                  <a:pt x="236" y="255"/>
                  <a:pt x="236" y="250"/>
                </a:cubicBezTo>
                <a:cubicBezTo>
                  <a:pt x="236" y="114"/>
                  <a:pt x="236" y="114"/>
                  <a:pt x="236" y="114"/>
                </a:cubicBezTo>
                <a:cubicBezTo>
                  <a:pt x="225" y="104"/>
                  <a:pt x="225" y="104"/>
                  <a:pt x="225" y="104"/>
                </a:cubicBezTo>
                <a:lnTo>
                  <a:pt x="194" y="72"/>
                </a:lnTo>
                <a:close/>
                <a:moveTo>
                  <a:pt x="161" y="0"/>
                </a:moveTo>
                <a:cubicBezTo>
                  <a:pt x="72" y="0"/>
                  <a:pt x="0" y="72"/>
                  <a:pt x="0" y="161"/>
                </a:cubicBezTo>
                <a:cubicBezTo>
                  <a:pt x="0" y="250"/>
                  <a:pt x="72" y="322"/>
                  <a:pt x="161" y="322"/>
                </a:cubicBezTo>
                <a:cubicBezTo>
                  <a:pt x="251" y="322"/>
                  <a:pt x="323" y="250"/>
                  <a:pt x="323" y="161"/>
                </a:cubicBezTo>
                <a:cubicBezTo>
                  <a:pt x="323" y="72"/>
                  <a:pt x="251" y="0"/>
                  <a:pt x="161" y="0"/>
                </a:cubicBezTo>
                <a:close/>
              </a:path>
            </a:pathLst>
          </a:custGeom>
          <a:solidFill>
            <a:schemeClr val="tx2"/>
          </a:solidFill>
          <a:ln w="9525">
            <a:noFill/>
            <a:round/>
            <a:headEnd/>
            <a:tailEnd/>
          </a:ln>
        </p:spPr>
        <p:txBody>
          <a:bodyPr vert="horz" wrap="square" lIns="80682" tIns="40341" rIns="80682" bIns="40341" numCol="1" anchor="t" anchorCtr="0" compatLnSpc="1">
            <a:prstTxWarp prst="textNoShape">
              <a:avLst/>
            </a:prstTxWarp>
          </a:bodyPr>
          <a:lstStyle/>
          <a:p>
            <a:pPr defTabSz="899010"/>
            <a:endParaRPr lang="en-US" sz="971">
              <a:solidFill>
                <a:srgbClr val="000000"/>
              </a:solidFill>
              <a:latin typeface="Arial"/>
            </a:endParaRPr>
          </a:p>
        </p:txBody>
      </p:sp>
      <p:sp>
        <p:nvSpPr>
          <p:cNvPr id="3" name="Slide Number Placeholder 2"/>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8</a:t>
            </a:fld>
            <a:endParaRPr lang="en-GB">
              <a:solidFill>
                <a:srgbClr val="000000"/>
              </a:solidFill>
              <a:latin typeface="Arial"/>
            </a:endParaRPr>
          </a:p>
        </p:txBody>
      </p:sp>
    </p:spTree>
    <p:custDataLst>
      <p:tags r:id="rId1"/>
    </p:custDataLst>
    <p:extLst>
      <p:ext uri="{BB962C8B-B14F-4D97-AF65-F5344CB8AC3E}">
        <p14:creationId xmlns:p14="http://schemas.microsoft.com/office/powerpoint/2010/main" val="2594255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id" hidden="1"/>
          <p:cNvGrpSpPr/>
          <p:nvPr>
            <p:custDataLst>
              <p:tags r:id="rId2"/>
            </p:custDataLst>
          </p:nvPr>
        </p:nvGrpSpPr>
        <p:grpSpPr>
          <a:xfrm>
            <a:off x="2126428" y="540572"/>
            <a:ext cx="7939144" cy="6043108"/>
            <a:chOff x="530352" y="612648"/>
            <a:chExt cx="8997696" cy="6848856"/>
          </a:xfrm>
        </p:grpSpPr>
        <p:grpSp>
          <p:nvGrpSpPr>
            <p:cNvPr id="6" name="Group 5" hidden="1"/>
            <p:cNvGrpSpPr/>
            <p:nvPr userDrawn="1"/>
          </p:nvGrpSpPr>
          <p:grpSpPr>
            <a:xfrm>
              <a:off x="530352" y="7159752"/>
              <a:ext cx="8997696" cy="301752"/>
              <a:chOff x="530352" y="7159752"/>
              <a:chExt cx="8997696" cy="301752"/>
            </a:xfrm>
          </p:grpSpPr>
          <p:sp>
            <p:nvSpPr>
              <p:cNvPr id="53"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4"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5"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7" name="Group 6" hidden="1"/>
            <p:cNvGrpSpPr/>
            <p:nvPr userDrawn="1"/>
          </p:nvGrpSpPr>
          <p:grpSpPr>
            <a:xfrm>
              <a:off x="530352" y="1066800"/>
              <a:ext cx="8997696" cy="835152"/>
              <a:chOff x="530352" y="1066800"/>
              <a:chExt cx="8997696" cy="835152"/>
            </a:xfrm>
          </p:grpSpPr>
          <p:sp>
            <p:nvSpPr>
              <p:cNvPr id="51"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2"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8"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9" name="Group 600" hidden="1"/>
            <p:cNvGrpSpPr/>
            <p:nvPr userDrawn="1"/>
          </p:nvGrpSpPr>
          <p:grpSpPr>
            <a:xfrm>
              <a:off x="533400" y="6245352"/>
              <a:ext cx="8994648" cy="688848"/>
              <a:chOff x="533400" y="6013704"/>
              <a:chExt cx="8994648" cy="688848"/>
            </a:xfrm>
          </p:grpSpPr>
          <p:sp>
            <p:nvSpPr>
              <p:cNvPr id="45"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6"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7"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8"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9"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0"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0" name="Group 500" hidden="1"/>
            <p:cNvGrpSpPr/>
            <p:nvPr userDrawn="1"/>
          </p:nvGrpSpPr>
          <p:grpSpPr>
            <a:xfrm>
              <a:off x="533400" y="5407152"/>
              <a:ext cx="8994648" cy="688848"/>
              <a:chOff x="533400" y="5026152"/>
              <a:chExt cx="8994648" cy="688848"/>
            </a:xfrm>
          </p:grpSpPr>
          <p:sp>
            <p:nvSpPr>
              <p:cNvPr id="39"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0"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1"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2"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3"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4"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1" name="Group 400" hidden="1"/>
            <p:cNvGrpSpPr/>
            <p:nvPr userDrawn="1"/>
          </p:nvGrpSpPr>
          <p:grpSpPr>
            <a:xfrm>
              <a:off x="533400" y="4568952"/>
              <a:ext cx="8994648" cy="688848"/>
              <a:chOff x="533400" y="4038600"/>
              <a:chExt cx="8994648" cy="688848"/>
            </a:xfrm>
          </p:grpSpPr>
          <p:sp>
            <p:nvSpPr>
              <p:cNvPr id="33"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4"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8"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2" name="Group 300" hidden="1"/>
            <p:cNvGrpSpPr/>
            <p:nvPr userDrawn="1"/>
          </p:nvGrpSpPr>
          <p:grpSpPr>
            <a:xfrm>
              <a:off x="533400" y="3730752"/>
              <a:ext cx="8994648" cy="688848"/>
              <a:chOff x="533400" y="3041904"/>
              <a:chExt cx="8994648" cy="688848"/>
            </a:xfrm>
          </p:grpSpPr>
          <p:sp>
            <p:nvSpPr>
              <p:cNvPr id="27"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8"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9"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0"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1"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2"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3" name="Group 200" hidden="1"/>
            <p:cNvGrpSpPr/>
            <p:nvPr userDrawn="1"/>
          </p:nvGrpSpPr>
          <p:grpSpPr>
            <a:xfrm>
              <a:off x="533400" y="2892552"/>
              <a:ext cx="8994648" cy="688848"/>
              <a:chOff x="533400" y="1066800"/>
              <a:chExt cx="8994648" cy="688848"/>
            </a:xfrm>
          </p:grpSpPr>
          <p:sp>
            <p:nvSpPr>
              <p:cNvPr id="21"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2"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3"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4"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5"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6"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4" name="Group 100" hidden="1"/>
            <p:cNvGrpSpPr/>
            <p:nvPr userDrawn="1"/>
          </p:nvGrpSpPr>
          <p:grpSpPr>
            <a:xfrm>
              <a:off x="533400" y="2054352"/>
              <a:ext cx="8994648" cy="688848"/>
              <a:chOff x="533400" y="2054352"/>
              <a:chExt cx="8994648" cy="688848"/>
            </a:xfrm>
          </p:grpSpPr>
          <p:sp>
            <p:nvSpPr>
              <p:cNvPr id="15"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6"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7"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8"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9"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0"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3" name="Title 2"/>
          <p:cNvSpPr>
            <a:spLocks noGrp="1"/>
          </p:cNvSpPr>
          <p:nvPr>
            <p:ph type="title"/>
          </p:nvPr>
        </p:nvSpPr>
        <p:spPr/>
        <p:txBody>
          <a:bodyPr/>
          <a:lstStyle/>
          <a:p>
            <a:r>
              <a:rPr lang="en-GB" dirty="0"/>
              <a:t>Contacts</a:t>
            </a:r>
          </a:p>
        </p:txBody>
      </p:sp>
      <p:sp>
        <p:nvSpPr>
          <p:cNvPr id="56"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pic>
        <p:nvPicPr>
          <p:cNvPr id="57" name="Picture 56" descr="L:\Advisory\Restricted\Real Estate Advisory\01 PwC Administration\03 Team CVs, Signatures &amp; Images\Images\new (Sept 2014)\Tony Massaro 200dpi_6777.jpg"/>
          <p:cNvPicPr>
            <a:picLocks noChangeAspect="1"/>
          </p:cNvPicPr>
          <p:nvPr/>
        </p:nvPicPr>
        <p:blipFill rotWithShape="1">
          <a:blip r:embed="rId5" cstate="print">
            <a:extLst>
              <a:ext uri="{28A0092B-C50C-407E-A947-70E740481C1C}">
                <a14:useLocalDpi xmlns:a14="http://schemas.microsoft.com/office/drawing/2010/main" val="0"/>
              </a:ext>
            </a:extLst>
          </a:blip>
          <a:srcRect l="10582" t="3456" r="22247" b="40869"/>
          <a:stretch/>
        </p:blipFill>
        <p:spPr bwMode="auto">
          <a:xfrm>
            <a:off x="2029666" y="1840370"/>
            <a:ext cx="1016471" cy="1198963"/>
          </a:xfrm>
          <a:prstGeom prst="rect">
            <a:avLst/>
          </a:prstGeom>
          <a:noFill/>
          <a:ln>
            <a:noFill/>
          </a:ln>
          <a:extLst>
            <a:ext uri="{53640926-AAD7-44D8-BBD7-CCE9431645EC}">
              <a14:shadowObscured xmlns:a14="http://schemas.microsoft.com/office/drawing/2010/main"/>
            </a:ext>
          </a:extLst>
        </p:spPr>
      </p:pic>
      <p:grpSp>
        <p:nvGrpSpPr>
          <p:cNvPr id="58" name="Group 57"/>
          <p:cNvGrpSpPr/>
          <p:nvPr/>
        </p:nvGrpSpPr>
        <p:grpSpPr>
          <a:xfrm>
            <a:off x="3202768" y="3899646"/>
            <a:ext cx="2700000" cy="1185547"/>
            <a:chOff x="6773460" y="1893008"/>
            <a:chExt cx="2240280" cy="1343620"/>
          </a:xfrm>
        </p:grpSpPr>
        <p:sp>
          <p:nvSpPr>
            <p:cNvPr id="59" name="Rectangle 58"/>
            <p:cNvSpPr/>
            <p:nvPr/>
          </p:nvSpPr>
          <p:spPr bwMode="ltGray">
            <a:xfrm>
              <a:off x="6773460" y="2793813"/>
              <a:ext cx="2240280" cy="64008"/>
            </a:xfrm>
            <a:prstGeom prst="rect">
              <a:avLst/>
            </a:prstGeom>
            <a:solidFill>
              <a:schemeClr val="bg2">
                <a:lumMod val="5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endParaRPr lang="en-US" sz="971" dirty="0">
                <a:solidFill>
                  <a:srgbClr val="FFFFFF"/>
                </a:solidFill>
                <a:latin typeface="Georgia" pitchFamily="18" charset="0"/>
              </a:endParaRPr>
            </a:p>
          </p:txBody>
        </p:sp>
        <p:sp>
          <p:nvSpPr>
            <p:cNvPr id="60" name="Rectangle 59"/>
            <p:cNvSpPr/>
            <p:nvPr/>
          </p:nvSpPr>
          <p:spPr>
            <a:xfrm>
              <a:off x="6773460" y="2928945"/>
              <a:ext cx="2240280" cy="307683"/>
            </a:xfrm>
            <a:prstGeom prst="rect">
              <a:avLst/>
            </a:prstGeom>
          </p:spPr>
          <p:txBody>
            <a:bodyPr wrap="square" lIns="0" tIns="0" rIns="0" bIns="0">
              <a:spAutoFit/>
            </a:bodyPr>
            <a:lstStyle/>
            <a:p>
              <a:pPr defTabSz="899010"/>
              <a:r>
                <a:rPr lang="en-US" sz="882" i="1" dirty="0">
                  <a:solidFill>
                    <a:srgbClr val="808080"/>
                  </a:solidFill>
                  <a:latin typeface="Arial"/>
                </a:rPr>
                <a:t>m: </a:t>
              </a:r>
              <a:r>
                <a:rPr lang="en-US" sz="882" i="1" dirty="0">
                  <a:solidFill>
                    <a:srgbClr val="000000"/>
                  </a:solidFill>
                  <a:latin typeface="Arial"/>
                </a:rPr>
                <a:t>+61 (0)</a:t>
              </a:r>
              <a:r>
                <a:rPr lang="en-AU" sz="882" dirty="0">
                  <a:solidFill>
                    <a:srgbClr val="000000"/>
                  </a:solidFill>
                  <a:latin typeface="Arial"/>
                </a:rPr>
                <a:t>423 778 904</a:t>
              </a:r>
              <a:endParaRPr lang="en-US" sz="882" i="1" dirty="0">
                <a:solidFill>
                  <a:srgbClr val="000000"/>
                </a:solidFill>
                <a:latin typeface="Arial"/>
              </a:endParaRPr>
            </a:p>
            <a:p>
              <a:pPr defTabSz="899010"/>
              <a:r>
                <a:rPr lang="en-US" sz="882" i="1" dirty="0">
                  <a:solidFill>
                    <a:srgbClr val="808080"/>
                  </a:solidFill>
                  <a:latin typeface="Arial"/>
                </a:rPr>
                <a:t>e: </a:t>
              </a:r>
              <a:r>
                <a:rPr lang="en-US" sz="882" i="1" dirty="0">
                  <a:solidFill>
                    <a:srgbClr val="000000"/>
                  </a:solidFill>
                  <a:latin typeface="Arial"/>
                </a:rPr>
                <a:t>kate.mcdonell@pwc.com</a:t>
              </a:r>
            </a:p>
          </p:txBody>
        </p:sp>
        <p:sp>
          <p:nvSpPr>
            <p:cNvPr id="61" name="Rectangle 60"/>
            <p:cNvSpPr/>
            <p:nvPr/>
          </p:nvSpPr>
          <p:spPr>
            <a:xfrm>
              <a:off x="6775005" y="1893008"/>
              <a:ext cx="2238735" cy="785049"/>
            </a:xfrm>
            <a:prstGeom prst="rect">
              <a:avLst/>
            </a:prstGeom>
          </p:spPr>
          <p:txBody>
            <a:bodyPr wrap="square" lIns="0" tIns="0" rIns="0" bIns="0">
              <a:spAutoFit/>
            </a:bodyPr>
            <a:lstStyle/>
            <a:p>
              <a:pPr defTabSz="899010"/>
              <a:r>
                <a:rPr lang="en-US" sz="1677" dirty="0">
                  <a:solidFill>
                    <a:srgbClr val="808080"/>
                  </a:solidFill>
                  <a:latin typeface="Arial"/>
                </a:rPr>
                <a:t>Kate</a:t>
              </a:r>
            </a:p>
            <a:p>
              <a:pPr defTabSz="899010"/>
              <a:r>
                <a:rPr lang="en-US" sz="1677" dirty="0">
                  <a:solidFill>
                    <a:srgbClr val="808080"/>
                  </a:solidFill>
                  <a:latin typeface="Arial"/>
                </a:rPr>
                <a:t>McDonell</a:t>
              </a:r>
            </a:p>
            <a:p>
              <a:pPr defTabSz="899010"/>
              <a:r>
                <a:rPr lang="en-US" sz="1147" dirty="0">
                  <a:solidFill>
                    <a:srgbClr val="808080"/>
                  </a:solidFill>
                  <a:latin typeface="Arial" pitchFamily="34" charset="0"/>
                  <a:cs typeface="Arial" pitchFamily="34" charset="0"/>
                </a:rPr>
                <a:t>Consultant | Real Estate Advisory</a:t>
              </a:r>
            </a:p>
          </p:txBody>
        </p:sp>
      </p:grpSp>
      <p:grpSp>
        <p:nvGrpSpPr>
          <p:cNvPr id="64" name="Group 63"/>
          <p:cNvGrpSpPr/>
          <p:nvPr/>
        </p:nvGrpSpPr>
        <p:grpSpPr>
          <a:xfrm>
            <a:off x="3202768" y="1840369"/>
            <a:ext cx="2700000" cy="1185547"/>
            <a:chOff x="6773460" y="1893008"/>
            <a:chExt cx="2240280" cy="1343620"/>
          </a:xfrm>
        </p:grpSpPr>
        <p:sp>
          <p:nvSpPr>
            <p:cNvPr id="65" name="Rectangle 64"/>
            <p:cNvSpPr/>
            <p:nvPr/>
          </p:nvSpPr>
          <p:spPr bwMode="ltGray">
            <a:xfrm>
              <a:off x="6773460" y="2793813"/>
              <a:ext cx="2240280" cy="64008"/>
            </a:xfrm>
            <a:prstGeom prst="rect">
              <a:avLst/>
            </a:prstGeom>
            <a:solidFill>
              <a:schemeClr val="bg2">
                <a:lumMod val="5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endParaRPr lang="en-US" sz="971" dirty="0">
                <a:solidFill>
                  <a:srgbClr val="FFFFFF"/>
                </a:solidFill>
                <a:latin typeface="Georgia" pitchFamily="18" charset="0"/>
              </a:endParaRPr>
            </a:p>
          </p:txBody>
        </p:sp>
        <p:sp>
          <p:nvSpPr>
            <p:cNvPr id="66" name="Rectangle 65"/>
            <p:cNvSpPr/>
            <p:nvPr/>
          </p:nvSpPr>
          <p:spPr>
            <a:xfrm>
              <a:off x="6773460" y="2928945"/>
              <a:ext cx="2240280" cy="307683"/>
            </a:xfrm>
            <a:prstGeom prst="rect">
              <a:avLst/>
            </a:prstGeom>
          </p:spPr>
          <p:txBody>
            <a:bodyPr wrap="square" lIns="0" tIns="0" rIns="0" bIns="0">
              <a:spAutoFit/>
            </a:bodyPr>
            <a:lstStyle/>
            <a:p>
              <a:pPr defTabSz="899010"/>
              <a:r>
                <a:rPr lang="en-US" sz="882" i="1" dirty="0">
                  <a:solidFill>
                    <a:srgbClr val="808080"/>
                  </a:solidFill>
                  <a:latin typeface="Arial"/>
                </a:rPr>
                <a:t>m: </a:t>
              </a:r>
              <a:r>
                <a:rPr lang="en-US" sz="882" i="1" dirty="0">
                  <a:solidFill>
                    <a:srgbClr val="000000"/>
                  </a:solidFill>
                  <a:latin typeface="Arial"/>
                </a:rPr>
                <a:t>+61 (0)</a:t>
              </a:r>
              <a:r>
                <a:rPr lang="en-AU" sz="882" dirty="0">
                  <a:solidFill>
                    <a:srgbClr val="000000"/>
                  </a:solidFill>
                  <a:latin typeface="Arial"/>
                </a:rPr>
                <a:t>422 918 820</a:t>
              </a:r>
              <a:endParaRPr lang="en-US" sz="882" i="1" dirty="0">
                <a:solidFill>
                  <a:srgbClr val="000000"/>
                </a:solidFill>
                <a:latin typeface="Arial"/>
              </a:endParaRPr>
            </a:p>
            <a:p>
              <a:pPr defTabSz="899010"/>
              <a:r>
                <a:rPr lang="en-US" sz="882" i="1" dirty="0">
                  <a:solidFill>
                    <a:srgbClr val="808080"/>
                  </a:solidFill>
                  <a:latin typeface="Arial"/>
                </a:rPr>
                <a:t>e: </a:t>
              </a:r>
              <a:r>
                <a:rPr lang="en-US" sz="882" i="1" dirty="0">
                  <a:solidFill>
                    <a:srgbClr val="000000"/>
                  </a:solidFill>
                  <a:latin typeface="Arial"/>
                </a:rPr>
                <a:t>tony.massaro@pwc.com</a:t>
              </a:r>
            </a:p>
          </p:txBody>
        </p:sp>
        <p:sp>
          <p:nvSpPr>
            <p:cNvPr id="67" name="Rectangle 66"/>
            <p:cNvSpPr/>
            <p:nvPr/>
          </p:nvSpPr>
          <p:spPr>
            <a:xfrm>
              <a:off x="6775005" y="1893008"/>
              <a:ext cx="2238735" cy="785049"/>
            </a:xfrm>
            <a:prstGeom prst="rect">
              <a:avLst/>
            </a:prstGeom>
          </p:spPr>
          <p:txBody>
            <a:bodyPr wrap="square" lIns="0" tIns="0" rIns="0" bIns="0">
              <a:spAutoFit/>
            </a:bodyPr>
            <a:lstStyle/>
            <a:p>
              <a:pPr defTabSz="899010"/>
              <a:r>
                <a:rPr lang="en-US" sz="1677" dirty="0">
                  <a:solidFill>
                    <a:srgbClr val="808080"/>
                  </a:solidFill>
                  <a:latin typeface="Arial"/>
                </a:rPr>
                <a:t>Tony </a:t>
              </a:r>
            </a:p>
            <a:p>
              <a:pPr defTabSz="899010"/>
              <a:r>
                <a:rPr lang="en-US" sz="1677" dirty="0">
                  <a:solidFill>
                    <a:srgbClr val="808080"/>
                  </a:solidFill>
                  <a:latin typeface="Arial"/>
                </a:rPr>
                <a:t>Massaro</a:t>
              </a:r>
            </a:p>
            <a:p>
              <a:pPr defTabSz="899010"/>
              <a:r>
                <a:rPr lang="en-US" sz="1147" dirty="0">
                  <a:solidFill>
                    <a:srgbClr val="808080"/>
                  </a:solidFill>
                  <a:latin typeface="Arial" pitchFamily="34" charset="0"/>
                  <a:cs typeface="Arial" pitchFamily="34" charset="0"/>
                </a:rPr>
                <a:t>Partner | Real Estate Advisory</a:t>
              </a:r>
            </a:p>
          </p:txBody>
        </p:sp>
      </p:grpSp>
      <p:grpSp>
        <p:nvGrpSpPr>
          <p:cNvPr id="68" name="Group 67"/>
          <p:cNvGrpSpPr/>
          <p:nvPr/>
        </p:nvGrpSpPr>
        <p:grpSpPr>
          <a:xfrm>
            <a:off x="7335261" y="1840369"/>
            <a:ext cx="2700000" cy="1185547"/>
            <a:chOff x="6773460" y="1893008"/>
            <a:chExt cx="2240280" cy="1343620"/>
          </a:xfrm>
        </p:grpSpPr>
        <p:sp>
          <p:nvSpPr>
            <p:cNvPr id="69" name="Rectangle 68"/>
            <p:cNvSpPr/>
            <p:nvPr/>
          </p:nvSpPr>
          <p:spPr bwMode="ltGray">
            <a:xfrm>
              <a:off x="6773460" y="2793813"/>
              <a:ext cx="2240280" cy="64008"/>
            </a:xfrm>
            <a:prstGeom prst="rect">
              <a:avLst/>
            </a:prstGeom>
            <a:solidFill>
              <a:schemeClr val="bg2">
                <a:lumMod val="5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endParaRPr lang="en-US" sz="971" dirty="0">
                <a:solidFill>
                  <a:srgbClr val="FFFFFF"/>
                </a:solidFill>
                <a:latin typeface="Georgia" pitchFamily="18" charset="0"/>
              </a:endParaRPr>
            </a:p>
          </p:txBody>
        </p:sp>
        <p:sp>
          <p:nvSpPr>
            <p:cNvPr id="70" name="Rectangle 69"/>
            <p:cNvSpPr/>
            <p:nvPr/>
          </p:nvSpPr>
          <p:spPr>
            <a:xfrm>
              <a:off x="6773460" y="2928945"/>
              <a:ext cx="2240280" cy="307683"/>
            </a:xfrm>
            <a:prstGeom prst="rect">
              <a:avLst/>
            </a:prstGeom>
          </p:spPr>
          <p:txBody>
            <a:bodyPr wrap="square" lIns="0" tIns="0" rIns="0" bIns="0">
              <a:spAutoFit/>
            </a:bodyPr>
            <a:lstStyle/>
            <a:p>
              <a:pPr defTabSz="899010"/>
              <a:r>
                <a:rPr lang="en-US" sz="882" i="1" dirty="0">
                  <a:solidFill>
                    <a:srgbClr val="808080"/>
                  </a:solidFill>
                  <a:latin typeface="Arial"/>
                </a:rPr>
                <a:t>m: </a:t>
              </a:r>
              <a:r>
                <a:rPr lang="en-US" sz="882" i="1" dirty="0">
                  <a:solidFill>
                    <a:srgbClr val="000000"/>
                  </a:solidFill>
                  <a:latin typeface="Arial"/>
                </a:rPr>
                <a:t>+61 (0)</a:t>
              </a:r>
              <a:r>
                <a:rPr lang="en-AU" sz="882" dirty="0">
                  <a:solidFill>
                    <a:srgbClr val="000000"/>
                  </a:solidFill>
                  <a:latin typeface="Arial"/>
                </a:rPr>
                <a:t>422 814 889</a:t>
              </a:r>
              <a:endParaRPr lang="en-US" sz="882" i="1" dirty="0">
                <a:solidFill>
                  <a:srgbClr val="000000"/>
                </a:solidFill>
                <a:latin typeface="Arial"/>
              </a:endParaRPr>
            </a:p>
            <a:p>
              <a:pPr defTabSz="899010"/>
              <a:r>
                <a:rPr lang="en-US" sz="882" i="1" dirty="0">
                  <a:solidFill>
                    <a:srgbClr val="808080"/>
                  </a:solidFill>
                  <a:latin typeface="Arial"/>
                </a:rPr>
                <a:t>e: </a:t>
              </a:r>
              <a:r>
                <a:rPr lang="en-US" sz="882" i="1" dirty="0">
                  <a:solidFill>
                    <a:srgbClr val="000000"/>
                  </a:solidFill>
                  <a:latin typeface="Arial"/>
                </a:rPr>
                <a:t>adrian.tse@pwc.com</a:t>
              </a:r>
            </a:p>
          </p:txBody>
        </p:sp>
        <p:sp>
          <p:nvSpPr>
            <p:cNvPr id="71" name="Rectangle 70"/>
            <p:cNvSpPr/>
            <p:nvPr/>
          </p:nvSpPr>
          <p:spPr>
            <a:xfrm>
              <a:off x="6775005" y="1893008"/>
              <a:ext cx="2238735" cy="785049"/>
            </a:xfrm>
            <a:prstGeom prst="rect">
              <a:avLst/>
            </a:prstGeom>
          </p:spPr>
          <p:txBody>
            <a:bodyPr wrap="square" lIns="0" tIns="0" rIns="0" bIns="0">
              <a:spAutoFit/>
            </a:bodyPr>
            <a:lstStyle/>
            <a:p>
              <a:pPr defTabSz="899010"/>
              <a:r>
                <a:rPr lang="en-US" sz="1677" dirty="0">
                  <a:solidFill>
                    <a:srgbClr val="808080"/>
                  </a:solidFill>
                  <a:latin typeface="Arial"/>
                </a:rPr>
                <a:t>Adrian</a:t>
              </a:r>
            </a:p>
            <a:p>
              <a:pPr defTabSz="899010"/>
              <a:r>
                <a:rPr lang="en-US" sz="1677" dirty="0">
                  <a:solidFill>
                    <a:srgbClr val="808080"/>
                  </a:solidFill>
                  <a:latin typeface="Arial"/>
                </a:rPr>
                <a:t>Tse</a:t>
              </a:r>
            </a:p>
            <a:p>
              <a:pPr defTabSz="899010"/>
              <a:r>
                <a:rPr lang="en-US" sz="1147" dirty="0">
                  <a:solidFill>
                    <a:srgbClr val="808080"/>
                  </a:solidFill>
                  <a:latin typeface="Arial" pitchFamily="34" charset="0"/>
                  <a:cs typeface="Arial" pitchFamily="34" charset="0"/>
                </a:rPr>
                <a:t>Associate Director | Real Estate Advisory</a:t>
              </a:r>
            </a:p>
          </p:txBody>
        </p:sp>
      </p:grpSp>
      <p:pic>
        <p:nvPicPr>
          <p:cNvPr id="4" name="Picture 3"/>
          <p:cNvPicPr>
            <a:picLocks noChangeAspect="1"/>
          </p:cNvPicPr>
          <p:nvPr/>
        </p:nvPicPr>
        <p:blipFill rotWithShape="1">
          <a:blip r:embed="rId6" cstate="print">
            <a:extLst>
              <a:ext uri="{28A0092B-C50C-407E-A947-70E740481C1C}">
                <a14:useLocalDpi xmlns:a14="http://schemas.microsoft.com/office/drawing/2010/main" val="0"/>
              </a:ext>
            </a:extLst>
          </a:blip>
          <a:srcRect l="15015" t="8993" r="12367" b="34362"/>
          <a:stretch/>
        </p:blipFill>
        <p:spPr>
          <a:xfrm>
            <a:off x="2029666" y="3894101"/>
            <a:ext cx="1016584" cy="1191176"/>
          </a:xfrm>
          <a:prstGeom prst="rect">
            <a:avLst/>
          </a:prstGeom>
        </p:spPr>
      </p:pic>
      <p:pic>
        <p:nvPicPr>
          <p:cNvPr id="73" name="Picture 3"/>
          <p:cNvPicPr>
            <a:picLocks noChangeAspect="1" noChangeArrowheads="1"/>
          </p:cNvPicPr>
          <p:nvPr/>
        </p:nvPicPr>
        <p:blipFill rotWithShape="1">
          <a:blip r:embed="rId7">
            <a:extLst>
              <a:ext uri="{28A0092B-C50C-407E-A947-70E740481C1C}">
                <a14:useLocalDpi xmlns:a14="http://schemas.microsoft.com/office/drawing/2010/main" val="0"/>
              </a:ext>
            </a:extLst>
          </a:blip>
          <a:srcRect t="7724" b="14031"/>
          <a:stretch/>
        </p:blipFill>
        <p:spPr bwMode="auto">
          <a:xfrm>
            <a:off x="6253467" y="1840371"/>
            <a:ext cx="1015447" cy="1191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81045856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10.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11.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12.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3.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14.xml><?xml version="1.0" encoding="utf-8"?>
<p:tagLst xmlns:a="http://schemas.openxmlformats.org/drawingml/2006/main" xmlns:r="http://schemas.openxmlformats.org/officeDocument/2006/relationships" xmlns:p="http://schemas.openxmlformats.org/presentationml/2006/main">
  <p:tag name="FULLLENGTH" val="True"/>
</p:tagLst>
</file>

<file path=ppt/tags/tag15.xml><?xml version="1.0" encoding="utf-8"?>
<p:tagLst xmlns:a="http://schemas.openxmlformats.org/drawingml/2006/main" xmlns:r="http://schemas.openxmlformats.org/officeDocument/2006/relationships" xmlns:p="http://schemas.openxmlformats.org/presentationml/2006/main">
  <p:tag name="FULLLENGTH" val="True"/>
</p:tagLst>
</file>

<file path=ppt/tags/tag16.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17.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18.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9.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2.xml><?xml version="1.0" encoding="utf-8"?>
<p:tagLst xmlns:a="http://schemas.openxmlformats.org/drawingml/2006/main" xmlns:r="http://schemas.openxmlformats.org/officeDocument/2006/relationships" xmlns:p="http://schemas.openxmlformats.org/presentationml/2006/main">
  <p:tag name="SMARTWRITE" val="{@BusinessUnitCoverText}"/>
  <p:tag name="SMARTREAD" val="{@BusinessUnitCoverText}"/>
  <p:tag name="SMARTOBJECT" val="Descriptor Large Title and Subtitle v.2"/>
</p:tagLst>
</file>

<file path=ppt/tags/tag20.xml><?xml version="1.0" encoding="utf-8"?>
<p:tagLst xmlns:a="http://schemas.openxmlformats.org/drawingml/2006/main" xmlns:r="http://schemas.openxmlformats.org/officeDocument/2006/relationships" xmlns:p="http://schemas.openxmlformats.org/presentationml/2006/main">
  <p:tag name="FULLLENGTH" val="True"/>
</p:tagLst>
</file>

<file path=ppt/tags/tag21.xml><?xml version="1.0" encoding="utf-8"?>
<p:tagLst xmlns:a="http://schemas.openxmlformats.org/drawingml/2006/main" xmlns:r="http://schemas.openxmlformats.org/officeDocument/2006/relationships" xmlns:p="http://schemas.openxmlformats.org/presentationml/2006/main">
  <p:tag name="FULLLENGTH" val="True"/>
</p:tagLst>
</file>

<file path=ppt/tags/tag22.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23.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24.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25.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26.xml><?xml version="1.0" encoding="utf-8"?>
<p:tagLst xmlns:a="http://schemas.openxmlformats.org/drawingml/2006/main" xmlns:r="http://schemas.openxmlformats.org/officeDocument/2006/relationships" xmlns:p="http://schemas.openxmlformats.org/presentationml/2006/main">
  <p:tag name="FULLLENGTH" val="True"/>
</p:tagLst>
</file>

<file path=ppt/tags/tag27.xml><?xml version="1.0" encoding="utf-8"?>
<p:tagLst xmlns:a="http://schemas.openxmlformats.org/drawingml/2006/main" xmlns:r="http://schemas.openxmlformats.org/officeDocument/2006/relationships" xmlns:p="http://schemas.openxmlformats.org/presentationml/2006/main">
  <p:tag name="FULLLENGTH" val="True"/>
</p:tagLst>
</file>

<file path=ppt/tags/tag28.xml><?xml version="1.0" encoding="utf-8"?>
<p:tagLst xmlns:a="http://schemas.openxmlformats.org/drawingml/2006/main" xmlns:r="http://schemas.openxmlformats.org/officeDocument/2006/relationships" xmlns:p="http://schemas.openxmlformats.org/presentationml/2006/main">
  <p:tag name="FULLLENGTH" val="True"/>
</p:tagLst>
</file>

<file path=ppt/tags/tag29.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3.xml><?xml version="1.0" encoding="utf-8"?>
<p:tagLst xmlns:a="http://schemas.openxmlformats.org/drawingml/2006/main" xmlns:r="http://schemas.openxmlformats.org/officeDocument/2006/relationships" xmlns:p="http://schemas.openxmlformats.org/presentationml/2006/main">
  <p:tag name="SMARTWRITE" val="{@Title}"/>
  <p:tag name="SMARTREAD" val="{@Title}"/>
  <p:tag name="SMARTLINKEDSHAPEID" val="Title"/>
</p:tagLst>
</file>

<file path=ppt/tags/tag30.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31.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32.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33.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34.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35.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36.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37.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38.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39.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4.xml><?xml version="1.0" encoding="utf-8"?>
<p:tagLst xmlns:a="http://schemas.openxmlformats.org/drawingml/2006/main" xmlns:r="http://schemas.openxmlformats.org/officeDocument/2006/relationships" xmlns:p="http://schemas.openxmlformats.org/presentationml/2006/main">
  <p:tag name="SMARTWRITE" val="{@Subtitle}"/>
  <p:tag name="SMARTREAD" val="{@Subtitle}"/>
  <p:tag name="SMARTLINKEDSHAPEID" val="Title"/>
</p:tagLst>
</file>

<file path=ppt/tags/tag40.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41.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42.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43.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44.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45.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46.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47.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48.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49.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5.xml><?xml version="1.0" encoding="utf-8"?>
<p:tagLst xmlns:a="http://schemas.openxmlformats.org/drawingml/2006/main" xmlns:r="http://schemas.openxmlformats.org/officeDocument/2006/relationships" xmlns:p="http://schemas.openxmlformats.org/presentationml/2006/main">
  <p:tag name="SMARTWRITE" val="{@Draft stamp}"/>
  <p:tag name="SMARTISVISIBLE" val="{@Show Draft stamp} = Yes"/>
  <p:tag name="SMARTREAD" val="{@Draft stamp}"/>
  <p:tag name="SMARTLINKEDSHAPEID" val="SideBar"/>
  <p:tag name="SMARTOBJECT" val="Draft stamp Default Cover v.3"/>
</p:tagLst>
</file>

<file path=ppt/tags/tag50.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51.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52.xml><?xml version="1.0" encoding="utf-8"?>
<p:tagLst xmlns:a="http://schemas.openxmlformats.org/drawingml/2006/main" xmlns:r="http://schemas.openxmlformats.org/officeDocument/2006/relationships" xmlns:p="http://schemas.openxmlformats.org/presentationml/2006/main">
  <p:tag name="SMARTREAD" val="{Smart Divider title}"/>
  <p:tag name="SMARTWRITE" val="{Smart Divider title}"/>
</p:tagLst>
</file>

<file path=ppt/tags/tag53.xml><?xml version="1.0" encoding="utf-8"?>
<p:tagLst xmlns:a="http://schemas.openxmlformats.org/drawingml/2006/main" xmlns:r="http://schemas.openxmlformats.org/officeDocument/2006/relationships" xmlns:p="http://schemas.openxmlformats.org/presentationml/2006/main">
  <p:tag name="SMARTSHAPETYPE" val="dividertocplaceholder"/>
</p:tagLst>
</file>

<file path=ppt/tags/tag54.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55.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56.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57.xml><?xml version="1.0" encoding="utf-8"?>
<p:tagLst xmlns:a="http://schemas.openxmlformats.org/drawingml/2006/main" xmlns:r="http://schemas.openxmlformats.org/officeDocument/2006/relationships" xmlns:p="http://schemas.openxmlformats.org/presentationml/2006/main">
  <p:tag name="SMARTSLIDETYPE" val="Divider"/>
  <p:tag name="SMARTDIVIDERTYPE" val="Section"/>
  <p:tag name="SMARTDIVIDERTEXT" val="Section"/>
  <p:tag name="SMARTDIVIDERLEVEL" val="0"/>
  <p:tag name="SMARTDIVIDERTOCSTYLE" val="Section TOC"/>
</p:tagLst>
</file>

<file path=ppt/tags/tag58.xml><?xml version="1.0" encoding="utf-8"?>
<p:tagLst xmlns:a="http://schemas.openxmlformats.org/drawingml/2006/main" xmlns:r="http://schemas.openxmlformats.org/officeDocument/2006/relationships" xmlns:p="http://schemas.openxmlformats.org/presentationml/2006/main">
  <p:tag name="SMARTREAD" val="{Smart Divider title}"/>
  <p:tag name="SMARTWRITE" val="{Smart Divider title}"/>
</p:tagLst>
</file>

<file path=ppt/tags/tag59.xml><?xml version="1.0" encoding="utf-8"?>
<p:tagLst xmlns:a="http://schemas.openxmlformats.org/drawingml/2006/main" xmlns:r="http://schemas.openxmlformats.org/officeDocument/2006/relationships" xmlns:p="http://schemas.openxmlformats.org/presentationml/2006/main">
  <p:tag name="SMARTSHAPETYPE" val="dividertocplaceholder"/>
</p:tagLst>
</file>

<file path=ppt/tags/tag6.xml><?xml version="1.0" encoding="utf-8"?>
<p:tagLst xmlns:a="http://schemas.openxmlformats.org/drawingml/2006/main" xmlns:r="http://schemas.openxmlformats.org/officeDocument/2006/relationships" xmlns:p="http://schemas.openxmlformats.org/presentationml/2006/main">
  <p:tag name="SMARTREAD" val="{@Confidentiality stamp}"/>
  <p:tag name="SMARTWRITE" val="{@Confidentiality stamp}"/>
  <p:tag name="SMARTOBJECT" val="Confidentiality stamp Default Cover v.3"/>
  <p:tag name="SMARTLINKEDSHAPEID" val="SideBar"/>
</p:tagLst>
</file>

<file path=ppt/tags/tag60.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61.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62.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63.xml><?xml version="1.0" encoding="utf-8"?>
<p:tagLst xmlns:a="http://schemas.openxmlformats.org/drawingml/2006/main" xmlns:r="http://schemas.openxmlformats.org/officeDocument/2006/relationships" xmlns:p="http://schemas.openxmlformats.org/presentationml/2006/main">
  <p:tag name="SMARTSLIDETYPE" val="Divider"/>
  <p:tag name="SHOW EXECUTIVE SUMMARY" val="No"/>
  <p:tag name="SMARTDIVIDERTYPE" val="Section"/>
  <p:tag name="SMARTDIVIDERLEVEL" val="0"/>
  <p:tag name="SMARTDIVIDERTEXT" val="Section"/>
  <p:tag name="SMARTDIVIDERTOCSTYLE" val="Section TOC"/>
</p:tagLst>
</file>

<file path=ppt/tags/tag64.xml><?xml version="1.0" encoding="utf-8"?>
<p:tagLst xmlns:a="http://schemas.openxmlformats.org/drawingml/2006/main" xmlns:r="http://schemas.openxmlformats.org/officeDocument/2006/relationships" xmlns:p="http://schemas.openxmlformats.org/presentationml/2006/main">
  <p:tag name="SMARTWRITE" val="{@BusinessUnitCoverText}"/>
  <p:tag name="SMARTREAD" val="{@BusinessUnitCoverText}"/>
  <p:tag name="SMARTOBJECT" val="Descriptor Large Title and Subtitle v.2"/>
</p:tagLst>
</file>

<file path=ppt/tags/tag65.xml><?xml version="1.0" encoding="utf-8"?>
<p:tagLst xmlns:a="http://schemas.openxmlformats.org/drawingml/2006/main" xmlns:r="http://schemas.openxmlformats.org/officeDocument/2006/relationships" xmlns:p="http://schemas.openxmlformats.org/presentationml/2006/main">
  <p:tag name="SMARTREAD" val="{@Confidentiality stamp}"/>
  <p:tag name="SMARTWRITE" val="{@Confidentiality stamp}"/>
  <p:tag name="SMARTOBJECT" val="Confidentiality stamp Default Cover v.3"/>
  <p:tag name="SMARTLINKEDSHAPEID" val="SideBar"/>
</p:tagLst>
</file>

<file path=ppt/tags/tag66.xml><?xml version="1.0" encoding="utf-8"?>
<p:tagLst xmlns:a="http://schemas.openxmlformats.org/drawingml/2006/main" xmlns:r="http://schemas.openxmlformats.org/officeDocument/2006/relationships" xmlns:p="http://schemas.openxmlformats.org/presentationml/2006/main">
  <p:tag name="SMARTWRITE" val="{@Draft stamp}"/>
  <p:tag name="SMARTISVISIBLE" val="{@Show Draft stamp} = Yes"/>
  <p:tag name="SMARTREAD" val="{@Draft stamp}"/>
  <p:tag name="SMARTLINKEDSHAPEID" val="SideBar"/>
  <p:tag name="SMARTOBJECT" val="Draft stamp Default Cover v.3"/>
</p:tagLst>
</file>

<file path=ppt/tags/tag67.xml><?xml version="1.0" encoding="utf-8"?>
<p:tagLst xmlns:a="http://schemas.openxmlformats.org/drawingml/2006/main" xmlns:r="http://schemas.openxmlformats.org/officeDocument/2006/relationships" xmlns:p="http://schemas.openxmlformats.org/presentationml/2006/main">
  <p:tag name="SMARTWRITE" val="{@Report date}"/>
  <p:tag name="SMARTREAD" val="{@Report date}"/>
  <p:tag name="SMARTLINKEDSHAPEID" val="SideBar"/>
  <p:tag name="SMARTOBJECT" val="Report date Default Cover v.3"/>
</p:tagLst>
</file>

<file path=ppt/tags/tag68.xml><?xml version="1.0" encoding="utf-8"?>
<p:tagLst xmlns:a="http://schemas.openxmlformats.org/drawingml/2006/main" xmlns:r="http://schemas.openxmlformats.org/officeDocument/2006/relationships" xmlns:p="http://schemas.openxmlformats.org/presentationml/2006/main">
  <p:tag name="SMARTOBJECT" val="Cover Content"/>
</p:tagLst>
</file>

<file path=ppt/tags/tag69.xml><?xml version="1.0" encoding="utf-8"?>
<p:tagLst xmlns:a="http://schemas.openxmlformats.org/drawingml/2006/main" xmlns:r="http://schemas.openxmlformats.org/officeDocument/2006/relationships" xmlns:p="http://schemas.openxmlformats.org/presentationml/2006/main">
  <p:tag name="SMARTSHAPETYPE" val="Front Cover Image"/>
</p:tagLst>
</file>

<file path=ppt/tags/tag7.xml><?xml version="1.0" encoding="utf-8"?>
<p:tagLst xmlns:a="http://schemas.openxmlformats.org/drawingml/2006/main" xmlns:r="http://schemas.openxmlformats.org/officeDocument/2006/relationships" xmlns:p="http://schemas.openxmlformats.org/presentationml/2006/main">
  <p:tag name="SMARTWRITE" val="{@Report date}"/>
  <p:tag name="SMARTREAD" val="{@Report date}"/>
  <p:tag name="SMARTLINKEDSHAPEID" val="SideBar"/>
  <p:tag name="SMARTOBJECT" val="Report date Default Cover v.3"/>
</p:tagLst>
</file>

<file path=ppt/tags/tag70.xml><?xml version="1.0" encoding="utf-8"?>
<p:tagLst xmlns:a="http://schemas.openxmlformats.org/drawingml/2006/main" xmlns:r="http://schemas.openxmlformats.org/officeDocument/2006/relationships" xmlns:p="http://schemas.openxmlformats.org/presentationml/2006/main">
  <p:tag name="SMARTWRITE" val="{@Title}"/>
  <p:tag name="SMARTREAD" val="{@Title}"/>
  <p:tag name="SMARTLINKEDSHAPEID" val="Title"/>
</p:tagLst>
</file>

<file path=ppt/tags/tag71.xml><?xml version="1.0" encoding="utf-8"?>
<p:tagLst xmlns:a="http://schemas.openxmlformats.org/drawingml/2006/main" xmlns:r="http://schemas.openxmlformats.org/officeDocument/2006/relationships" xmlns:p="http://schemas.openxmlformats.org/presentationml/2006/main">
  <p:tag name="SMARTWRITE" val="{@Subtitle}"/>
  <p:tag name="SMARTREAD" val="{@Subtitle}"/>
  <p:tag name="SMARTLINKEDSHAPEID" val="Title"/>
</p:tagLst>
</file>

<file path=ppt/tags/tag72.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73.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74.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75.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76.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77.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78.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79.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8.xml><?xml version="1.0" encoding="utf-8"?>
<p:tagLst xmlns:a="http://schemas.openxmlformats.org/drawingml/2006/main" xmlns:r="http://schemas.openxmlformats.org/officeDocument/2006/relationships" xmlns:p="http://schemas.openxmlformats.org/presentationml/2006/main">
  <p:tag name="SMARTSHAPETYPE" val="Front Cover Image"/>
</p:tagLst>
</file>

<file path=ppt/tags/tag80.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81.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82.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83.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84.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85.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86.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87.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88.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89.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9.xml><?xml version="1.0" encoding="utf-8"?>
<p:tagLst xmlns:a="http://schemas.openxmlformats.org/drawingml/2006/main" xmlns:r="http://schemas.openxmlformats.org/officeDocument/2006/relationships" xmlns:p="http://schemas.openxmlformats.org/presentationml/2006/main">
  <p:tag name="FULLLENGTH" val="True"/>
</p:tagLst>
</file>

<file path=ppt/tags/tag90.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91.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92.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93.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94.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95.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heme/theme1.xml><?xml version="1.0" encoding="utf-8"?>
<a:theme xmlns:a="http://schemas.openxmlformats.org/drawingml/2006/main" name="Presentation">
  <a:themeElements>
    <a:clrScheme name="PwC Burgundy">
      <a:dk1>
        <a:srgbClr val="000000"/>
      </a:dk1>
      <a:lt1>
        <a:srgbClr val="FFFFFF"/>
      </a:lt1>
      <a:dk2>
        <a:srgbClr val="A32020"/>
      </a:dk2>
      <a:lt2>
        <a:srgbClr val="FFFFFF"/>
      </a:lt2>
      <a:accent1>
        <a:srgbClr val="A32020"/>
      </a:accent1>
      <a:accent2>
        <a:srgbClr val="E0301E"/>
      </a:accent2>
      <a:accent3>
        <a:srgbClr val="602320"/>
      </a:accent3>
      <a:accent4>
        <a:srgbClr val="DB536A"/>
      </a:accent4>
      <a:accent5>
        <a:srgbClr val="DC6900"/>
      </a:accent5>
      <a:accent6>
        <a:srgbClr val="FFB600"/>
      </a:accent6>
      <a:hlink>
        <a:srgbClr val="A32020"/>
      </a:hlink>
      <a:folHlink>
        <a:srgbClr val="A32020"/>
      </a:folHlink>
    </a:clrScheme>
    <a:fontScheme name="PwC">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w="6350">
          <a:solidFill>
            <a:schemeClr val="tx1"/>
          </a:solidFill>
        </a:ln>
      </a:spPr>
      <a:bodyPr vert="horz" wrap="square" lIns="91440" tIns="45720" rIns="91440" bIns="45720" rtlCol="0" anchor="ctr">
        <a:noAutofit/>
      </a:bodyPr>
      <a:lstStyle>
        <a:defPPr algn="ctr">
          <a:defRPr dirty="0" smtClean="0"/>
        </a:defPPr>
      </a:lstStyle>
    </a:spDef>
    <a:lnDef>
      <a:spPr>
        <a:ln w="12700">
          <a:solidFill>
            <a:srgbClr val="DC6900"/>
          </a:solidFill>
        </a:ln>
      </a:spPr>
      <a:bodyPr/>
      <a:lstStyle/>
      <a:style>
        <a:lnRef idx="1">
          <a:schemeClr val="accent1"/>
        </a:lnRef>
        <a:fillRef idx="0">
          <a:schemeClr val="accent1"/>
        </a:fillRef>
        <a:effectRef idx="0">
          <a:schemeClr val="accent1"/>
        </a:effectRef>
        <a:fontRef idx="minor">
          <a:schemeClr val="tx1"/>
        </a:fontRef>
      </a:style>
    </a:lnDef>
    <a:txDef>
      <a:spPr>
        <a:noFill/>
        <a:ln>
          <a:noFill/>
        </a:ln>
      </a:spPr>
      <a:bodyPr wrap="square" lIns="0" tIns="0" rIns="0" bIns="0" rtlCol="0">
        <a:spAutoFit/>
      </a:bodyPr>
      <a:lstStyle>
        <a:defPPr>
          <a:defRPr noProof="0" dirty="0" smtClean="0">
            <a:solidFill>
              <a:schemeClr val="tx1"/>
            </a:solidFill>
            <a:latin typeface="Georgia" pitchFamily="18" charset="0"/>
            <a:cs typeface="Arial" pitchFamily="34" charset="0"/>
          </a:defRPr>
        </a:defPPr>
      </a:lstStyle>
    </a:txDef>
  </a:objectDefaults>
  <a:extraClrSchemeLst/>
  <a:extLst>
    <a:ext uri="{05A4C25C-085E-4340-85A3-A5531E510DB2}">
      <thm15:themeFamily xmlns:thm15="http://schemas.microsoft.com/office/thememl/2012/main" name="2 Generic Presentation.potx" id="{8605ADEF-27C1-4B22-AF4D-7E7C8AD9E446}" vid="{9B1852F7-5DA5-4154-946D-068805071B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291747C9996B41BFF90D55BA191901" ma:contentTypeVersion="13" ma:contentTypeDescription="Create a new document." ma:contentTypeScope="" ma:versionID="84b8a51c6af4d90fe7221247e798bad8">
  <xsd:schema xmlns:xsd="http://www.w3.org/2001/XMLSchema" xmlns:xs="http://www.w3.org/2001/XMLSchema" xmlns:p="http://schemas.microsoft.com/office/2006/metadata/properties" xmlns:ns2="105d461a-305d-4b72-9815-d3cc31b9783b" xmlns:ns3="920ec45e-032d-491c-b9d0-dd88a68b669f" targetNamespace="http://schemas.microsoft.com/office/2006/metadata/properties" ma:root="true" ma:fieldsID="2d184bf19798293aca95531d2adacb22" ns2:_="" ns3:_="">
    <xsd:import namespace="105d461a-305d-4b72-9815-d3cc31b9783b"/>
    <xsd:import namespace="920ec45e-032d-491c-b9d0-dd88a68b669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5d461a-305d-4b72-9815-d3cc31b978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368e452-4fa8-46de-abc3-05fbe679722c"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descrip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0ec45e-032d-491c-b9d0-dd88a68b669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8a37a7f3-2d5e-4bf2-983b-b231976e9fdb}" ma:internalName="TaxCatchAll" ma:showField="CatchAllData" ma:web="920ec45e-032d-491c-b9d0-dd88a68b669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05d461a-305d-4b72-9815-d3cc31b9783b">
      <Terms xmlns="http://schemas.microsoft.com/office/infopath/2007/PartnerControls"/>
    </lcf76f155ced4ddcb4097134ff3c332f>
    <TaxCatchAll xmlns="920ec45e-032d-491c-b9d0-dd88a68b669f" xsi:nil="true"/>
  </documentManagement>
</p:properties>
</file>

<file path=customXml/itemProps1.xml><?xml version="1.0" encoding="utf-8"?>
<ds:datastoreItem xmlns:ds="http://schemas.openxmlformats.org/officeDocument/2006/customXml" ds:itemID="{F7330235-DA7F-4FF7-A135-B8F7CBF32123}"/>
</file>

<file path=customXml/itemProps2.xml><?xml version="1.0" encoding="utf-8"?>
<ds:datastoreItem xmlns:ds="http://schemas.openxmlformats.org/officeDocument/2006/customXml" ds:itemID="{08D48BEF-9E10-4638-AA09-B1B62D8D2680}"/>
</file>

<file path=customXml/itemProps3.xml><?xml version="1.0" encoding="utf-8"?>
<ds:datastoreItem xmlns:ds="http://schemas.openxmlformats.org/officeDocument/2006/customXml" ds:itemID="{E98770E5-A9F7-4792-9E2B-9980B9926B5E}"/>
</file>

<file path=docProps/app.xml><?xml version="1.0" encoding="utf-8"?>
<Properties xmlns="http://schemas.openxmlformats.org/officeDocument/2006/extended-properties" xmlns:vt="http://schemas.openxmlformats.org/officeDocument/2006/docPropsVTypes">
  <TotalTime>1</TotalTime>
  <Words>1310</Words>
  <Application>Microsoft Office PowerPoint</Application>
  <PresentationFormat>Widescreen</PresentationFormat>
  <Paragraphs>128</Paragraphs>
  <Slides>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Georgia</vt:lpstr>
      <vt:lpstr>Times New Roman</vt:lpstr>
      <vt:lpstr>Wingdings</vt:lpstr>
      <vt:lpstr>Presentation</vt:lpstr>
      <vt:lpstr>Topic 6: How do you maximise benefits for your community in the long term?</vt:lpstr>
      <vt:lpstr>This topic covers:</vt:lpstr>
      <vt:lpstr>How do you know if your property development is successful?</vt:lpstr>
      <vt:lpstr>Managing your property</vt:lpstr>
      <vt:lpstr>Creating opportunities for your community through property</vt:lpstr>
      <vt:lpstr>Creating opportunities for your community</vt:lpstr>
      <vt:lpstr>Creating opportunities for your community</vt:lpstr>
      <vt:lpstr>Bringing it all together – Property management</vt:lpstr>
      <vt:lpstr>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6: How do you maximise benefits for your community in the long term?</dc:title>
  <dc:creator>Gary Gabbitas</dc:creator>
  <cp:lastModifiedBy>Gary Gabbitas</cp:lastModifiedBy>
  <cp:revision>1</cp:revision>
  <dcterms:created xsi:type="dcterms:W3CDTF">2018-04-08T22:41:29Z</dcterms:created>
  <dcterms:modified xsi:type="dcterms:W3CDTF">2018-04-08T22:42:44Z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0x0101003C291747C9996B41BFF90D55BA191901</vt:lpwstr>
  </property>
</Properties>
</file>